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 அடைக்கலம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 ஏற்றுக்கொள்வாராக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 வேண்டுதல்களையெல்லாம் கர்த்தர் நிறைவேற்றுவார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 செய்யும் இரட்சிப்பின் வல்லமைகளைக் காண்பித்து, தமது பரிசுத்த வானத்திலிருந்து அவருடைய ஜெபத்தைக் கேட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 தேவனாகிய கர்த்தருடைய நாமத்தைக்குறித்தே மேன்மைபாராட்டுவ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খন তুমি সংকটের মধ্যে থাকো, তখন প্রভু য়েন তোমার ডাকে সাড়া দেন| যাকোবের ঈশ্বর তোমায় সে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ক্রম করতে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তাঁর পবিত্রস্থান থেকে তোমায় সাহায্য করুন| সিয়োন পর্বত থেকে তিনি য়েন তোমায়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দেওয়া সকল উত্সর্গ ঈশ্বর স্মরণে রাখুন| তোমার দেওয়া সকল নৈবেদ্য য়েন তিনি গ্রহ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যা চাও, ঈশ্বর য়েন তাই মঞ্জুর করেন| তিনি য়েন, তোমার সব পরিকল্পনা সফল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যখন তোমাকে সাহায্য করেন তখন আমরা আনন্দ করব| এস, আমরা তাঁর নামের প্রশংসা করি| তুমি যা চ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়েন তোমাকে তার সব কিছুই দ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ন আমি জেনেছি, প্রভু তাঁর মনোনীত রাজাকে সাহায্য করেন! প্রভু তাঁর পবিত্র স্বর্গলোকে বিরাজিত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ঁর মনোনীত রাজাকে তিনি উত্তর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ছু লোক তাদের রথের ওপর নির্ভর করেছিল| কিছু লোক তাদের সৈন্যদের ওপর নির্ভর করেছিল| কিন্তু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ে রেখেছিলাম আমাদের প্রভু ঈশ্বর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ব লোকগুলো পরাজিত হয়েছে, তারা যুদ্ধে মারা গেছে| কিন্তু আমরা জিতেছি! আমরা বিজয়ী হয়ে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তাঁর মনোনীত রাজাকে রক্ষা করেছেন! ঈশ্বরের মনোনীত রাজা সাহায্য চাইলো| প্রভু তার উত্তর দ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2026-10-21T07:30:39Z</dcterms:created>
  <dcterms:modified xsi:type="dcterms:W3CDTF">2026-10-21T07:30:39Z</dcterms:modified>
  <dc:title>গীতসংহিতা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