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தேசத்திலுள்ள ஆனதோத் ஊரிலிருந்த ஆசாரியர்களில் ஒருவனாகிய இல்க்கியாவின் குமாரன் எரேமியாவினுடைய வசனங்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ோனுடைய குமாரனாகிய யோசியா என்கிற யூதாவுடைய ராஜாவின் நாட்களில், அவன் அரசாண்ட பதின்மூன்றாம் வருஷத்தில் இவன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ோனுடைய குமாரனாகிய யோசியா என்கிற யூதாவுடைய ராஜாவின் நாட்களில், அவன் அரசாண்ட பதின்மூன்றாம் வருஷத்தில் இவன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 கர்த்தராகிய ஆண்டவரே, இதோ, நான் பேச அறியேன்; சிறுபிள்ளையாயிருக்கிறேன்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ுக்குப் பயப்படவேண்டாம்; உன்னைக் காக்கும்படிக்கு நான் உன்னுடனே இருக்கிறேன் என்று கர்த்தர்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தமது கரத்தை நீட்டி, என் வாயைத் தொட்டு: இதோ, என் வார்த்தைகளை உன் வாயிலே வை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: நீ கண்டது சரியே; என் வார்த்தையைத் தீவிரமாய் நிறைவேற்றுவ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வடக்கேயிருந்து தீங்கு தேசத்தினுடைய குடிகள் எல்லார்மேலும் வ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బెన్యామీనుదేశమందలి అనాతోతులో కాపురమున్న యాజకులలో ఒకడై, హిల్కీయా కుమారుడైన యిర్మీయా వాక్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మోను కుమారుడైన యోషీయా యూదాకు రాజై యుండగా అతని యేలుబడి పదుమూడవ సంవత్సరమున యెహోవా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కు ప్రత్యక్ష 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యోషీయా కుమారుడగు యెహో యాకీము యూదాకు రాజైయుండగాను, యోషీయా కుమారుడగు సిద్కియా యూదాకు రాజ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గాను, అతని యేలుబడి పదునొకండవ సంవత్సరాంతమువరకును, అనగా ఆ సంవత్సరమున అయిదవ నెలలో యెరూషల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దీసికొని పోబడు వరకును ఆ వాక్కు ప్రత్యక్షమగ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గర్భములో నేను నిన్ను రూపింపక మునుపే నిన్నెరిగితిని, నీవు గర్భమునుండి బయలుపడక మునుపే నేన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ష్ఠించితిని, జనములకు ప్రవక్తగా నిన్ను నియమ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ుకు అయ్యో ప్రభువగు యెహోవా, చిత్తగించుము నేను బాలుడనే; మాటలాడుటకు నాకు శక్తి చాలదని నే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యెహోవా నాకీలాగు సెలవిచ్చెనునేను బాలుడననవద్దు; నేను నిన్ను పంపువారందరియొద్దకు నీవు పోవల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ాజ్ఞాపించిన సంగతులన్నియు చెప్ప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​వారికి భయపడకుము, నిన్ను విడిపించుటకు నేను నీకు తోడైయున్నా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యెహోవా చేయి చాపి నా నోరుముట్టి యీలాగు సెలవిచ్చెనుఇదిగో నేను నీ నోట నా మాటలు ఉ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ెల్లగించుటకును విరుగగొట్టుటకును, నశింపజేయుటకును పడద్రోయుటకును, కట్టుటకును నాటుటకును నేన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న జనముల మీదను రాజ్య ములమీదను నిన్ను నియమ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యెహోవా వాక్కు నాకు ప్రత్యక్షమై యిర్మీయా, నీకేమి కనబడుచున్నదన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ుకుబాదముచెట్టు చువ్వ కనబడుచున్నదని నే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నీవు బాగుగా కనిపెట్టితివి; నేను చెప్పిన వాక్యమును నెరవేర్చుటకు నేను ఆతుర పడుచున్నా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రెండవమారు యెహోవా వాక్కు నాకు ప్రత్యక్షమైనీకేమి కనబడుచున్నదని సెలవియ్యగా నేనుమసలుచున్న బాన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ుచున్నది; దాని ముఖము ఉత్తర దిక్కునకు తిరిగియున్నద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కు యెహోవా ఈలాగు సెలవిచ్చెనుఉత్తర దిక్కునుండి కీడు బయలుదేరి యీ దేశనివాసులందరిమీదిక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దిగో నేను ఉత్తరదిక్కున నున్న రాజ్యముల సర్వవంశస్థు లను పిలిచెదను, వారు వచ్చి ప్రతివా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 గుమ్మములలోను, యెరూషలేము చుట్టునున్న ప్రాకారము లన్నిటికి ఎదురుగాను, యూదాపట్టణములన్ని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ురు గాను తమ సింహాసనములను స్థాప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 యెరూషలేము వారు నన్ను విడిచి అన్యదేవతలకు ధూపము వేసి, తమ చేతులు రూపించిన వా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స్కరించుట యను తమ చెడుతనమంతటినిబట్టి నేను వారిని గూర్చిన నా తీర్పులు ప్రకట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ాబట్టి నీవు నడుముకట్టు కొని నిలువబడి నేను నీకాజ్ఞాపించునదంతయు వారికి ప్రకటనచేయుము; భయపడ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ా నేను వారి యెదుట నీకు భయము పుట్ట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ూదా రాజుల యొద్దకు గాని ప్రధానులయొద్దకు గాని యాజకులయొద్దకు గాని దేశనివాసులయొద్దకు గాని,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ంతటిలో నీవెక్కడికి పోయినను, ప్రాకారముగల పట్టణముగాను ఇనుపస్తంభముగాను ఇత్తడి గోడలు 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ండునట్లు ఈ దినమున నిన్ను నియమ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ు నీతో యుద్ధము చేతురు గాని నిన్ను విడిపించుటకు నేను నీకు తోడై యున్నందున వారు నీపైని విజ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 జాలర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2026-10-21T04:47:37Z</dcterms:created>
  <dcterms:modified xsi:type="dcterms:W3CDTF">2026-10-21T04:47:37Z</dcterms:modified>
  <dc:title>యిర్మీయా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