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eleventh year, in the third month,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unto Pharaoh king of Egypt, and to his multitude; Whom are you like in your greatnes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unto Pharaoh king of Egypt, and to his multitude; Whom are you like in your greatne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Assyrian was a cedar in Lebanon with fair branches, and with a shadowing shroud, and of an high stature; and his top was among the thick boug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Assyrian was a cedar in Lebanon with fair branches, and with a shadowing shroud, and of an high stature; and his top was among the thick boug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ters made him great, the deep set him up on high with her rivers running round about his plants, and sent her little rivers unto all the trees of the fie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ters made him great, the deep set him up on high with her rivers running round about his plants, and sent her little rivers unto all the trees of the fiel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his height was exalted above all the trees of the field, and his boughs were multiplied, and his branches became long because of the multitude of waters, when he shot fo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his height was exalted above all the trees of the field, and his boughs were multiplied, and his branches became long because of the multitude of waters, when he shot for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fowls of heaven made their nests in his boughs, and under his branches did all the beasts of the field bring forth their young, and under his shadow dwelt all great na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fowls of heaven made their nests in his boughs, and under his branches did all the beasts of the field bring forth their young, and under his shadow dwelt all great natio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as he fair in his greatness, in the length of his branches: for his root was by great wate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as he fair in his greatness, in the length of his branches: for his root was by great water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have made him fair by the multitude of his branches: so that all the trees of Eden, that were in the garden of God, envied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have made him fair by the multitude of his branches: so that all the trees of Eden, that were in the garden of God, envied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have therefore delivered him into the hand of the mighty one of the heathen; he shall surely deal with him: I have driven him out for his wicked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have therefore delivered him into the hand of the mighty one of the heathen; he shall surely deal with him: I have driven him out for his wicked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on his ruin shall all the fowls of the heaven remain, and all the beasts of the field shall be upon his branch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on his ruin shall all the fowls of the heaven remain, and all the beasts of the field shall be upon his branch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also went down into hell with him unto them that be slain with the sword; and they that were his arm, that dwelt under his shadow in the midst of the heath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also went down into hell with him unto them that be slain with the sword; and they that were his arm, that dwelt under his shadow in the midst of the heath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5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னோராம் வருஷம் மூன்றா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எகிப்தின் ராஜாவாகிய பார்வோனோடும் அவனுடைய திரளான ஜனத்தோடும் நீ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 உன் மகத்துவத்திலே யாருக்கு ஒப்பாயி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அசீரியன் லீபனோனிலே அலங்காரக் கொப்புகளோடும், நிழலிடும் தழைகளோடும், வளர்ந்தோங்கிய கே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மாயிருந்தான்; அதின் கிளைகளின் தழைகளுக்குள்ளே அதின் நுனிக்கொழுந்து உயர்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ண்ணீர்கள் அதைப் பெரிதும், ஆழம் அதை உயர்த்தியும் ஆக்கின; அதின் ஆறுகள் அதின் அடிமர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ஓடின; தன் நீர்க்கால்களை வெளியின் விருட்சங்களுக்கெல்லாம் பா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வெளியின் சகல விருட்சங்களிலும் அது மிகவும் உயர்ந்தது; அது துளிர்விடுகையில்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னால் அதின் கிளைகள் பெருகி, அதின் கொப்புகள் நீள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 கொப்புகளில் ஆகாயத்தின் பறவைகளெல்லாம் கூடுகட்டின; அதின் கொப்புகளின்கீழ் வெ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ல்லாம் குட்டிகளைப்போட்டன; பெரிதான சகலஜாதிகளும் அதின் நிழலி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அதின் வேர் திரளான தண்ணீர்களருகே இருந்ததினால் அது தன் செழிப்பினாலும் தன் கொப்பு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த்தினாலும் அலங்கா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டைய வனத்திலுள்ள கேதுருக்கள் அதை மறைக்கக் கூடாதிருந்தது; தேவதாரு விருட்சங்கள்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க்குச் சமானமல்ல; அர்மோன் மரங்கள் அதின் கிளைகளுக்கு நிகரல்ல; தேவனுடைய வனத்திலு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மும் அலங்காரத்திலே அதற்கு ஒப்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 கிளைகளின் திரளினால் அதை அலங்கரித்தேன்; தேவனுடைய வனமாகிய ஏதேனின் விருட்சங்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ரில் பொறாமை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கர்த்தராகிய ஆண்டவர் சொல்லுகிறது என்னவென்றால்: அது தன் வளர்த்தியிலே மேட்டி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ன் தழைகளுக்குள்ளே தன் நுனிக்கிளையை ஓங்கவிட்டபடியினாலும், அதின் இருதயம் தன் மேட்டி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போ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அதை ஜாதிகளில் மகா வல்லமையுள்ளவன் கையிலே ஒப்புக்கொடுத்தேன்; அவன் தனக்கு இஷ்டமானபடி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 அதினுடைய அக்கிரமத்தினிமித்தம் அதைத் த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திகளில் வல்லவராகிய அந்நியதேசத்தார் அதை வெட்டிப்போட்டு, விட்டுப்போனார்கள்; அதின் கொப்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ன்மேலும் சகல பள்ளத்தாக்குகளிலும் விழுந்தன; அதின் கிளைகள் தேசத்தினுடைய எல்லா ஆள்களின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ன; பூமியிலுள்ள ஜனங்களெல்லாரும் அதின் நிழலைவிட்டுக் கலை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ழுந்துகிடக்கிற அதின்மேல் ஆகாயத்துப் பறவைகளெல்லாம் தாபரித்தன; அதின் கொம்புகளின்மேல் வெ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ல்லாம் தங்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ண்ணீரின் ஓரமாய் வளருகிற எந்த விருட்சங்களும் தங்கள் உயரத்தினாலே மேட்டிமைகொள்ளாமலு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ன் தழைக்குள்ளே தங்கள் நுனிக்கிளையை ஓங்கவிடாமலும், தண்ணீரைக் குடிக்கிற எந்த மரங்களு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யினாலே தங்கள்மேல் நம்பிக்கை வைக்காமலும் இருக்கும் பொருட்டு இப்படிச் செய்வேன்; மனு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 அவர்கள் எல்லாரும் குழியில் இறங்குகிறவர்களோடேகூட மரணத்துக்கு ஒப்புக்கொடுக்கப்பட்டு,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டங்களி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கிய ஆண்டவர் சொல்லுகிறது என்னவென்றால்: அவன் பாதாளத்தில் இறங்குற நாளில் புலம்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த்தேன்; நான் அவனிமித்தம் ஆழத்தை மூடிப்போட்டு, திரளான தண்ணீர்கள் ஓடாதபடிக்கு அதின் ஆ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அதினிமித்தம் லீபனோனை இருளடையப்பண்ணினேன்; வெளியின் விருட்சங்களெல்லாம் அவ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அவனைக் குழியில் இறங்குகிறவர்களோடேகூடப் பாதாளத்தில் இறங்கப்பண்ணுகையில், அவன் விழு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னால் ஜாதிகளை அதிரப்பண்ணினேன்; அப்பொழுது பூமியின் தாழ்விடங்களில் ஏதேனின் விருட்ச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னின் மேன்மையான சிறந்த விருட்சங்களும், தண்ணீர் குடிக்கும் சகல மரங்களும் ஆறுதல் அ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டேகூட இவர்களும் ஜாதிகளின் நடுவே அவன் நிழலில் குடியிருந்து அவனுக்குப் புயபலமாயிருந்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ட்டுண்டவர்களண்டையிலே பாதாளத்தில்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ப்பட்ட மகிமையிலும் மகத்துவத்திலும் ஏதேனின் விருட்சங்களில் நீ எதற்கு ஒப்பானவன்? ஏ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ங்களோடே நீயும் பூமியின் தாழ்விடங்களில் இறக்கப்பட்டு, பட்டயத்தாலே வெட்டுண்டவர்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ன் நடுவிலே கிடப்பாய்; பார்வோனும் அவன் கூட்டமும் இதுவே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2026-11-03T12:00:47Z</dcterms:created>
  <dcterms:modified xsi:type="dcterms:W3CDTF">2026-11-03T12:00:47Z</dcterms:modified>
  <dc:title>எசேக்கியேல்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