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ல்லா உலகில் –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த் தேடுகிறான் – க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கள் நடுவினிலே – ம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ைதியைத் தேட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ழலை நிஜமென்று – எண்ணி ஏமாந்து போகின்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்மதி இல்லாமல் அவன் எங்கெங்கே ஓட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ில்லா உலகில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ட்டிக் கொண்ட கணவனுக்கு – கட்டுப்படும் தாய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ற்றெடுத்த பிள்ள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ந்து விட துணியும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அன்பில் சுயநலமி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 அன்பில் கர்வம் இ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இயேசு கிறிஸ்துவின் அ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ஜீவனையே தந்திருக்க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உருவானவர் ஆறுதல் தரு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ுள் இருப்பவர் உண்மையுள்ள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ுயிரை மீட்க தன்னுயிரை கொ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தி மன்னன் இயேசு அன்பை மற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களிலே கண்ணீர் வந்தால் – கர்த்த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டுவார்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த் தரையின் கீழே சிந்திடவும் விட மா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ங்கையில் ஏந்திடுவாரே – ம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கி நின்றிடு 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அன்பு உலகில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கொடுத்த இயேசுவில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ு உருவ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லகில் உன்னில் காட்டும் பாசம் வேஷம் என்று தெரிஞ்சு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 பந்த அன்பெல்லாம் கானல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ரிஞ்சுக்கணும் உள்ளங்ககையில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ைந்து உயிர் கொடுத்தார் தெரிஞ்சு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டம் நிம்மதி உண்டு அன்பு உண்டு நீ வர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அன்பு உருவானவர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2026-10-31T02:59:50Z</dcterms:created>
  <dcterms:modified xsi:type="dcterms:W3CDTF">2026-10-31T02:59:50Z</dcterms:modified>
  <dc:title>துதிப் பாடல்கள் : 166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