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மானதை நாய்களுக்குக் கொடாதேயுங்கள்; உங்கள் முத்துகளைப் பன்றிகள்முன் போடாதேயுங்கள்; போட்டால் தங்கள் கால்களால் அவைகளை மிதித்து, திரும்பிக்கொண்டு உங்களைப் பீறிப்போ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மானதை நாய்களுக்குக் கொடாதேயுங்கள்; உங்கள் முத்துகளைப் பன்றிகள்முன் போடாதேயுங்கள்; போட்டால் தங்கள் கால்களால் அவைகளை மிதித்து, திரும்பிக்கொண்டு உங்களைப் பீறிப்போ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ளுங்கள், அப்பொழுது உங்களுக்குக் கொடுக்கப்படும்; தேடுங்கள், அப்பொழுது கண்டடைவீர்கள்; தட்டுங்கள் அப்பொழுது உங்களுக்குத் திறக்க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ளுங்கள், அப்பொழுது உங்களுக்குக் கொடுக்கப்படும்; தேடுங்கள், அப்பொழுது கண்டடைவீர்கள்; தட்டுங்கள் அப்பொழுது உங்களுக்குத் திறக்க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, கேட்கிற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, கேட்கிற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ில் எந்த மனுஷனானாலும் தன்னிடத்தில் அப்பத்தைக்கேட்கிற தன் மகனுக்குக் கல்லைக் கொடுப்பான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ில் எந்த மனுஷனானாலும் தன்னிடத்தில் அப்பத்தைக்கேட்கிற தன் மகனுக்குக் கல்லைக் கொடுப்பான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ீனைக்கேட்டால் அவனுக்குப் பாம்பைக்கொடுப்பான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பொல்லாதவர்களாகிய நீங்கள் உங்கள் பிள்ளைகளுக்கு நல்ல ஈவுகளைக் கொடுக்க அறிந்திருக்கும்போது, பரலோகத்திலிருக்கிற உங்கள் பிதா தம்மிடத்தில் வேண்டிக்கொள்ளுகிறவர்களுக்கு நன்மையானவைகளைக் கொடுப்பது அதிக நிச்சயம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பொல்லாதவர்களாகிய நீங்கள் உங்கள் பிள்ளைகளுக்கு நல்ல ஈவுகளைக் கொடுக்க அறிந்திருக்கும்போது, பரலோகத்திலிருக்கிற உங்கள் பிதா தம்மிடத்தில் வேண்டிக்கொள்ளுகிறவர்களுக்கு நன்மையானவைகளைக் கொடுப்பது அதிக நிச்சயம் அ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மனுஷர் உங்களுக்கு எவைகளைச்செய்ய விரும்புகிறீர்களோ, அவைகளை நீங்களும் அவர்களுக்குச் செய்யுங்கள்; இதுவே நியாயப்பிரமாணமும் தீர்க்கதரிசனங்களும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மனுஷர் உங்களுக்கு எவைகளைச்செய்ய விரும்புகிறீர்களோ, அவைகளை நீங்களும் அவர்களுக்குச் செய்யுங்கள்; இதுவே நியாயப்பிரமாணமும் தீர்க்கதரிசனங்களும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மான வாசல் வழியாய் உட்பிரவேசியுங்கள்; கேட்டுக்குப் போகிற வாசல் விரிவும், வழி விசாலமுமாயிருக்கிறது; அதின் வழியாய்ப் பிரவேசிக்கிறவர்கள் அநேக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மான வாசல் வழியாய் உட்பிரவேசியுங்கள்; கேட்டுக்குப் போகிற வாசல் விரிவும், வழி விசாலமுமாயிருக்கிறது; அதின் வழியாய்ப் பிரவேசிக்கிறவர்கள் அநேக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ீவனுக்குப் போகிற வாசல் இடுக்கமும், வழி நெருக்கமுமாயிருக்கிறது; அதைக் கண்டுபிடிக்கிறவர்கள் சில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ள்ளத்தீர்க்கதரிசிகளுக்கு எச்சரிக்கையாயிருங்கள்; அவர்கள் ஆட்டுத்தோலைப் போர்த்துக்கொண்டு உங்களிடத்தில் வருவார்கள்; உள்ளத்திலோ அவர்கள் பட்சிக்கிற ஓநாய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ள்ளத்தீர்க்கதரிசிகளுக்கு எச்சரிக்கையாயிருங்கள்; அவர்கள் ஆட்டுத்தோலைப் போர்த்துக்கொண்டு உங்களிடத்தில் வருவார்கள்; உள்ளத்திலோ அவர்கள் பட்சிக்கிற ஓநாய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டைய கனிகளினாலே அவர்களை அறிவீர்கள்; முட்செடிகளில் திராட்சப்பழங்களையும், முட்பூண்டுகளில் அத்திப்பழங்களையும் பறிக்கிறார்கள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டைய கனிகளினாலே அவர்களை அறிவீர்கள்; முட்செடிகளில் திராட்சப்பழங்களையும், முட்பூண்டுகளில் அத்திப்பழங்களையும் பறிக்கிறார்கள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நல்ல மரமெல்லாம் நல்ல கனிகளைக் கொடுக்கும்; கெட்ட மரமோ கெட்ட கனிகளைக் கொட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ல மரம் கெட்ட கனிகளைக் கொடுக்கமாட்டாது; கெட்ட மரம் நல்ல கனிகளைக் கொடுக்கமாட்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ல்ல கனி கொடாத மரமெல்லாம் வெட்டுண்டு அக்கினியிலே போட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, அவர்களுடைய கனிகளினாலே அவர்களை அறி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லோகத்திலிருக்கிற என் பிதாவின் சித்தத்தின்படி செய்கிறவனே பரலோகராஜ்யத்தில் பிரவேசிப்பானேயல்லாமல், என்னை நோக்கிக் கர்த்தாவே! கர்த்தாவே! என்று சொல்லுகிறவன் அதில் பிரவேசிப்ப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லோகத்திலிருக்கிற என் பிதாவின் சித்தத்தின்படி செய்கிறவனே பரலோகராஜ்யத்தில் பிரவேசிப்பானேயல்லாமல், என்னை நோக்கிக் கர்த்தாவே! கர்த்தாவே! என்று சொல்லுகிறவன் அதில் பிரவேசிப்ப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் அநேகர் என்னை நோக்கி: கர்த்தாவே! கர்த்தாவே! உமது நாமத்தினாலே தீர்க்கதரிசனம் உரைத்தோம் அல்லவா? உமது நாமத்தினாலே பிசாசுகளைத் துரத்தினோம் அல்லவா? என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் அநேகர் என்னை நோக்கி: கர்த்தாவே! கர்த்தாவே! உமது நாமத்தினாலே தீர்க்கதரிசனம் உரைத்தோம் அல்லவா? உமது நாமத்தினாலே பிசாசுகளைத் துரத்தினோம் அல்லவா? என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, நான் ஒருக்காலும் உங்களை அறியவில்லை. அக்கிரமச் செய்கைக்காரரே, என்னைவிட்டு அகன்று போங்கள் என்று அவர்களுக்குச் சொல்ல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நான் சொல்லிய இந்த வார்த்தைகளைக் கேட்டு, இவைகளின்படி செய்கிறவன் எவனோ, அவனைக் கன்மலையின்மேல் தன் வீட்டைக் கட்டின புத்தியுள்ள மனுஷனுக்கு ஒப்பி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நான் சொல்லிய இந்த வார்த்தைகளைக் கேட்டு, இவைகளின்படி செய்கிறவன் எவனோ, அவனைக் கன்மலையின்மேல் தன் வீட்டைக் கட்டின புத்தியுள்ள மனுஷனுக்கு ஒப்பி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ுமழை சொரிந்து, பெருவெள்ளம் வந்து, காற்று அடித்து, அந்த வீட்டின்மேல் மோதியும் அது விழவில்லை; ஏனென்றால் அது கன்மலையின்மேல் அஸ்திபாரம் போடப்பட்ட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ுமழை சொரிந்து, பெருவெள்ளம் வந்து, காற்று அடித்து, அந்த வீட்டின்மேல் மோதியும் அது விழவில்லை; ஏனென்றால் அது கன்மலையின்மேல் அஸ்திபாரம் போடப்பட்ட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சொல்லிய இந்த வார்த்தைகளைக் கேட்டு, இவைகளின்படி செய்யாதிருக்கிறவன் எவனோ, அவன் தன் வீட்டை மணலின்மேல் கட்டின புத்தியில்லாத மனுஷனுக்கு ஒப்பிடப்ப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சொல்லிய இந்த வார்த்தைகளைக் கேட்டு, இவைகளின்படி செய்யாதிருக்கிறவன் எவனோ, அவன் தன் வீட்டை மணலின்மேல் கட்டின புத்தியில்லாத மனுஷனுக்கு ஒப்பிடப்ப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ெருமழை சொரிந்து, பெருவெள்ளம் வந்து, காற்று அடித்து, அந்த வீட்டின்மேல் மோதினபோது அது விழுந்தது; விழுந்து முழுவதும் அழிந்த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ெருமழை சொரிந்து, பெருவெள்ளம் வந்து, காற்று அடித்து, அந்த வீட்டின்மேல் மோதினபோது அது விழுந்தது; விழுந்து முழுவதும் அழிந்தத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இந்த வார்த்தைகளைச் சொல்லி முடித்தபோது, அவர் வேதபாரகரைப்போல் போதியாமல், அதிகாரமுடையவராய் அவர்களுக்குப் போதித்தபடிய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அவருடைய போதகத்தைக்குறித்து ஆச்சரிய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அவருடைய போதகத்தைக்குறித்து ஆச்சரிய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ுற்றவாளிகளென்று தீர்க்கப்படாதபடிக்கு மற்றவர்களைக் குற்றவாளிகளென்று தீர்க்காதிர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நீங்கள் மற்றவர்களைத் தீர்க்கிற தீர்ப்பின்படியே நீங்களும் தீர்க்கப்படுவீர்கள்; நீங்கள் மற்றவர்களுக்கு அளக்கிற அளவின்படியே உங்களுக்கும் அளக்கப்ப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நீங்கள் மற்றவர்களைத் தீர்க்கிற தீர்ப்பின்படியே நீங்களும் தீர்க்கப்படுவீர்கள்; நீங்கள் மற்றவர்களுக்கு அளக்கிற அளவின்படியே உங்களுக்கும் அளக்க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ண்ணிலிருக்கிற உத்திரத்தை உணராமல், உன் சகோதரன் கண்ணிலிருக்கிற துரும்பைப் பார்க்கிறதென்ன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ண்ணிலிருக்கிற உத்திரத்தை உணராமல், உன் சகோதரன் கண்ணிலிருக்கிற துரும்பைப் பார்க்கிறதெ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 உன் கண்ணில் உத்திரம் இருக்கையில் உன் சகோதரனை நோக்கி நான் உன் கண்ணிலிருக்கிற துரும்பை எடுத்துப்போடட்டும் என்று நீ சொல்வதெப்படி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 உன் கண்ணில் உத்திரம் இருக்கையில் உன் சகோதரனை நோக்கி நான் உன் கண்ணிலிருக்கிற துரும்பை எடுத்துப்போடட்டும் என்று நீ சொல்வதெப்படி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யக்காரனே! முன்பு உன் கண்ணிலிருக்கிற உத்திரத்தை எடுத்துப்போடு; பின்பு உன் சகோதரன் கண்ணிலிருக்கிற துரும்பை எடுத்துப்போட வகைபார்ப்ப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யக்காரனே! முன்பு உன் கண்ணிலிருக்கிற உத்திரத்தை எடுத்துப்போடு; பின்பு உன் சகோதரன் கண்ணிலிருக்கிற துரும்பை எடுத்துப்போட வகைபார்ப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কোন পবিত্র বস্তু কুকুরকে দিও না আর শুযোরের সামনে তোমাদের মুক্তো ছুঁড়ো না, তাহলে সে তা পা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লায় মাড়িয়ে নষ্ট করবে ও তোমার দিকে ফিরে তোমায় আক্রমণ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চাইতে থাক, তোমাদের দেওয়া হবে৷ খুঁজতে থাক, পাবে৷ দরজায় ধাক্কা দিতে থাক, তোমাদের জন্য দরজা খ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রণ য়ে চাইতে থাকে সে পায়, য়ে খুঁজতে থাকে সে খুঁজে পায়, আর য়ে দরজায় ধাক্কা দিতে থাক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দরজা খুলে দেওয়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র ছেলে যদি তোমার কাছে রুটি চায়, তবে তোমাদের মধ্যে এমন কেউ আছে কি, য়ে তার সন্তানকে রু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দলে পাথরের টুকরো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দি সে একটা মাছ চায় তবে বাবা কি তার হাতে একটা সাপ তুলে দেবে? নিশ্চ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মন্দ হয়েও যদি তোমাদের সন্তানদের ভাল ভাল জিনিস দিতে জানো, তবে তোমাদের স্বর্গের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যাঁরা চায়, তাদের তিনি নিশ্চয়ই উত্‌কৃষ্ট জিনিস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তাই অপরের কাছ থেকে তোমরা য়ে ব্যবহার প্রত্যাশা কর, তাদের প্রতিও তেমনি ব্যবহার কর৷ এটাই হল ম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ও ভাববাদীদের শিক্ষার অর্থ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সংকীর্ণ দরজা দিয়ে সেই পথে প্রবেশ করো, য়ে পথ স্বর্গের দিকে নিয়ে যায়৷ য়ে পথ ধ্বংস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য় তার দরজা প্রশস্ত, পথও চওড়া, বহু লোক সেই পথেইচল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য়ে পথ জীবনের দিকে গেছে তার দরজা সংকীর্ণ আর পথও দুর্গম, খুব অ’ লোকইতার সন্ধান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ভণ্ড ভাববাদীদের থেকে সাবধান৷ তারা তোমাদের কাছে নিরীহ মেষের ছদ্মবেশে আসে অথচ ভেতরে তারা হিংস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কড়ে বাঘ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দের জীবনের ফল দেখেই তোমরা তাদের চিনতে পারবে৷ কেউ কি কাঁটাঝোপের মধ্যে থেকে দ্রাক্ষা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য়ালকাঁটার ভেতর থেকেডুমুর পে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ঠিক সেই ভাবে প্রত্যেক ভাল গাছে ভাল ফলই ধরে, কিন্তু খারাপ গাছে খারাপ ফলইধ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ভাল গাছে খারাপ ফল এবং খারাপ গাছে ভাল ফল ধ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়ে গাছে ভাল ফল ধরে না তা কেটে আগুনে ফেলে দেওয়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আমি তোমাদের আবার বলছি, তারা যা করে তা দেখেইতোমরা তাদের চিন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যাঁরা আমাকে ‘প্রভু, প্রভু’ বলে তাদের প্রত্যেকেইয়ে স্বর্গরাজ্যে প্রবেশ করতে পারবে তা নয়৷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ের পিতার ইচ্ছা য়ে পালন করবে, কেবল সেই স্বর্গরাজ্যে প্রবেশ কর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ই দিন অনেকে আমায় বলবে, ‘প্রভু, প্রভু আমরা কি আপনার নামে ভাববাণী বলিনি? আপনার নামে আম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ূতদের তাড়াই নি? আপনার নামে আমরা কি অনেক অলৌকিক কাজ করি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আমি তাদের স্পষ্ট বলব, ‘আমি তোমাদের কখনও আপন বলে জানিনি, দুষ্টের দল! আমার সামনে থেকে দূর হ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তাইবলি, য়ে কেউ আমার কথা শোনে ও তা পালন করে, সে এমন এক বুদ্ধিমান লোকের মতো য়ে পাথরের ভিত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বাড়ি তৈরী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রে বৃষ্টি নামল, বন্যা এল এবং প্রচণ্ড ঝোড়ো বাতাস বয়ে সেই বাড়ির গায়ে লাগল; কিন্তু সেই বাড়ি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সে পড়ল না, কারণ তা পাথরের ওপরে তৈরী কর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বার য়ে কেউ আমার এই সব কথা শুনে তা পালন না করে, সে একজন মূর্খ লোকের মতো, য়ে বালির উপরে ব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রে বৃষ্টি নামল, বন্যা এল, আর ঝোড়ো বাতাস এসে তার বাড়িতে ধাক্কা মারল, তাতে বাড়িটা কি সাংঘাত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ই না ধসে পড়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ীশু যখন এই সব কথা বলা শেষ করলেন, তখন জনতা তাঁর এই সব শিক্ষা শুনে হতবুদ্ধি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ারণ যীশু একজন ব্যবস্থার শিক্ষকের মতো শিক্ষা দিচ্ছিলেন না, বরং যার অধিকার আছে সেইরকম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ইশিক্ষা দি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‘পরের বিচার করো না, তাহলে তোমার বিচারও কেউ ক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ারণ য়েভাবে তোমরা অন্যর বিচার কর, সেই ভাবে তোমাদেরও বিচার করা হবে; আর য়েভাবে তুমি মাপব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তোমার জন্যও মাপ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তোমার ভাইয়ের চোখে য়ে কুটো আছে কেবল তা-ইদেখছ; কিন্তু নিজের চোখের মধ্যে য়ে তক্তা আছে তা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খন তোমার নিজের চোখেই একটা তক্তা রয়েছে তখন কিভাবে তোমার ভাইকে বলছ, ‘এস তোমার চোখ থেকে কুটোটা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ভণ্ড! প্রথমে তোমার নিজের চোখ থেকে তক্তাটা বের করে ফেল, তাহলে তোমার ভাইয়ের চোখ থেকে কুটোটা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স্পষ্ট দেখতে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2026-10-20T04:38:00Z</dcterms:created>
  <dcterms:modified xsi:type="dcterms:W3CDTF">2026-10-20T04:38:00Z</dcterms:modified>
  <dc:title>মথি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