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ைப் பாடுங்கள் கர்த்தரைத் துதியுங்கள்; அவர் எளியவனுடைய ஆத்துமாவைப் பொல்லாதவர்களின் கைக்குத் தப்புவ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றந்தநாள் சபிக்கப்படுவதாக; என் தாயார் என்னைப் பெற்ற நாள் ஆசீர்வதிக்கப்படாதி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ેમ કે જ્યારે જ્યારે હું બોલું છું ત્યારે ત્યારે ઘાટાં પાડીને એક જ વાત કહેવાની છે, ‘હિંસ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શ!’ હે યહોવા, તારી વાણી સંભળાવવાને કારણે આખો દિવસ મારે હાંસી અને નામોશી સહન કરવી પડ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જો એમ કહું કે, “હવે હું યહોવાને સંભારીશ નહિ, એને નામે બોલું જ નહિ.” તો તારી એ વાણી મારા અંગ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ગમાં ભંડારાયેલી આગની જેમ મારા અંતરમાં ભડભડી ઊઠે છે; અને હું તેને કાબૂમાં રાખવા મથું છું, પણ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 શક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ચારે બાજુથી હું તેઓની ધમકીઓ ઉચ્ચારાતી સાંભળું છું અને મને ડર લાગે છે, તેઓ કહે છે, “આપણે ફરિય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ું. જેઓ મારા મિત્રો હતા તેઓ સાવધાનીથી મને નિહાળે છે કે, ક્યારે ભયંકર ભૂલ કરી બેસું. તે પો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સાઇ જશે અને ત્યારે આપણે તેના પર આપણું વૈર વાળીશું. તેઓ આ પ્રમાણે કહ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મહાન યોદ્ધાની જેમ યહોવા મારી પડખે ઊભા છે. તે પરાક્રમી તથા ભયાવહ છે. મારા જુલમગારો ઠોક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શે, તેઓ નહિ ફાવે, તેઓ નિષ્ફળ જતાં ભારે ફજેત થશે; તેઓ બધી રીતે અપમાનિત થશે અને સદાને માટે તેઓ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ંક લાગ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સૈન્યોના દેવ યહોવા, તમે સતનું પારખું કરો છો, મારા મનનો અને હૃદયનો તાગ લો છો; અને હું ઇચ્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કે હું તમને એમના પર બદલો વાળતા જોવા પામુંં, કારણ કે મેં મારો દાવો ફકત તમને સોં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ના ગીત ગાઓ, એમનાં ગુણગાન કરો. કારણ, તેણે દુષ્ટોના હાથમાંથી દરિદ્રીઓનું જીવન ઉગારી લીધ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મ છતાં મારા જન્મનો દિવસ શાપિત થા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ને પુત્ર થયો છે એવી વધામણી મારા પિતાને આપનાર માણસ શાપિત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માણસના હાલ એ પુરાતન નગરોના જેવા થાવ. જેનો યહોવાએ દયા રાખ્યા વગર નાશ કર્યો છે, ભલે તેને આખ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 રણનાદ સંભળાય; સવારમાં આર્તનાદ અને બપોરે યુદ્ધનાદ સંભળ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મ્મેરનો પુત્ર યાજક પાશહૂર યહોવાના મંદિરના રક્ષકોનો ઉપરી હતો. તેણે યમિર્યાને આવી ભવિષ્યવાણી ભાખ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ારણ કે, તેણે મને ગર્ભમાં જ મારી ન નાખ્યો, તો મારી માતા જ મારી કબર બની હોત, તેનું ઉદર સદ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ું રહ્યું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તેણે યમિર્યાની ધરપકડ કરી અને તેને કોરડાથી ફટકાર્યો, પછી તેણે તેને મંદિરના બિન્યામીન દરવ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ળ સાંકળોથી બા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કષ્ટો અને દુ:ખ સહન કરવા માટે, શરમાળ જીવન જીવવા માટે શું કામ ગર્ભમાંથી બહાર આવ્ય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બીજા દિવસે સવારે પાશહૂરે યમિર્યાને હેડમાંથી છૂટો કર્યો ત્યારે યમિર્યાએ તેને કહ્યું, “યહોવા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શહૂર નહિ કહે, પણ માગોર-મિસ્સાબીબ (સર્વત્ર ત્રાસ) 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 કે યહોવા તારા પર તથા તારા સર્વ મિત્રો પર ભય મોકલશે અને તેઓના શત્રુઓની તરવારોથી તેઓન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તાં જોશે. આખો યહૂદિયા હું બાબિલના રાજાને સોંપી દઇશ. તે તેમને કેદ કરીને બાબિલ લઇ જ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તરવારથી મા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શહેરની સર્વ સંપત્તિ, એના બધા ભંડારો અને કિમતી વસ્તુઓ, યહૂદિયાના રાજાનો બધો ખજાનો હું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ત્રુઓને સોંપી દઇશ, શત્રુઓ લૂંટમાર કરીને એનો કબજો લેશે અને બાબિલ લઇ જ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ું, પાશહૂર, અને તારું કુટુંબ કેદ પકડાશો, તમને બાબિલ લઇ જવામાં આવશે, અને ત્યાં તમારું મોત થ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તમે દટાશો. તું અને તારા બધા મિત્રો, જેમને તેં ખોટી ભવિષ્યવાણી સંભળાવેલી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મેં કહ્યું, “હે યહોવા, તમે મને યુકિતપૂર્વક છેતર્યો છે. તમારા સંદેશાઓ આપવા માટે તમે મને દબ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 કારણ કે મારા કરતાં તમે અતિ બળવાન છો. પરંતુ હવે હું બધા દિવસો હાંસીપાત્ર થયો છું અને સર્વ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મશ્કર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2026-10-20T05:23:53Z</dcterms:created>
  <dcterms:modified xsi:type="dcterms:W3CDTF">2026-10-20T05:23:53Z</dcterms:modified>
  <dc:title>યિર્મેયા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