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presProps" Target="presProps.xml"/>
  <Relationship Id="rId56" Type="http://schemas.openxmlformats.org/officeDocument/2006/relationships/viewProps" Target="viewProps.xml"/>
  <Relationship Id="rId5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ந்த ஸ்திரீ: சவுல் அஞ்சனம் பார்க்கிறவர்களையும் குறிசொல்லுகிறவர்களையும் தேசத்தில் இராதபடிக்கு நிர்மூலமாக்கின செய்தியை நீர் அறிவீரே; என்னைக் கொன்றுபோடும்படி நீர் என் பிராணனுக்குக் கண்ணிவைக்கிறது என்ன என்றா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ந்த ஸ்திரீ: சவுல் அஞ்சனம் பார்க்கிறவர்களையும் குறிசொல்லுகிறவர்களையும் தேசத்தில் இராதபடிக்கு நிர்மூலமாக்கின செய்தியை நீர் அறிவீரே; என்னைக் கொன்றுபோடும்படி நீர் என் பிராணனுக்குக் கண்ணிவைக்கிறது என்ன என்றா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சவுல்: இந்தக் காரியத்திற்காக உனக்குப் பொல்லாப்பு வராது என்பதைக் கர்த்தருடைய ஜீவனைக் கொண்டு சொல்லுகிறேன் என்று அவளுக்குக் கர்த்தர்மேல் ஆணையிட்ட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சவுல்: இந்தக் காரியத்திற்காக உனக்குப் பொல்லாப்பு வராது என்பதைக் கர்த்தருடைய ஜீவனைக் கொண்டு சொல்லுகிறேன் என்று அவளுக்குக் கர்த்தர்மேல் ஆணையிட்ட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அந்த ஸ்திரீ: உமக்கு நான் யாரை எழும்பிவரப் பண்ண வேண்டும் என்றதற்கு, அவன்: சாமுவேலை எழும்பிவரப்பண்ணவேண்டும்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்த ஸ்திரீ சாமுவேலைக் கண்டமாத்திரத்தில் மகா சத்தமாய்க் கூப்பிட்டு, சவுலை நோக்கி: ஏன் என்னை மோசம்போக்கினீர்? நீர்தான் சவுலாச்சுதே என்றா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்த ஸ்திரீ சாமுவேலைக் கண்டமாத்திரத்தில் மகா சத்தமாய்க் கூப்பிட்டு, சவுலை நோக்கி: ஏன் என்னை மோசம்போக்கினீர்? நீர்தான் சவுலாச்சுதே என்றா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ராஜா அவளைப் பார்த்து: நீ பயப்படாதே; நீ காண்கிறது என்ன என்று கேட்டான். அதற்கு அந்த ஸ்திரீ: தேவர்கள் பூமிக்குள்ளிருந்து ஏறிவருகிறதைக் காண்கிறேன் என்று சவுலுக்குச் சொன்னா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ராஜா அவளைப் பார்த்து: நீ பயப்படாதே; நீ காண்கிறது என்ன என்று கேட்டான். அதற்கு அந்த ஸ்திரீ: தேவர்கள் பூமிக்குள்ளிருந்து ஏறிவருகிறதைக் காண்கிறேன் என்று சவுலுக்குச் சொன்னா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ுடைய ரூபம் என்ன என்று அவளைக் கேட்டான். அதற்கு அவள்: சால்வையைப் போர்த்துக்கொண்டிருக்கிற ஒரு முதிர்ந்த வயதான மனுஷன் எழும்பிவருகிறான் என்றாள்: அதினாலே சவுல் அவன் சாமுவேல் என்று அறிந்து கொண்டு, தரைமட்டும் முகங்குனிந்து வணங்கின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ுடைய ரூபம் என்ன என்று அவளைக் கேட்டான். அதற்கு அவள்: சால்வையைப் போர்த்துக்கொண்டிருக்கிற ஒரு முதிர்ந்த வயதான மனுஷன் எழும்பிவருகிறான் என்றாள்: அதினாலே சவுல் அவன் சாமுவேல் என்று அறிந்து கொண்டு, தரைமட்டும் முகங்குனிந்து வணங்கின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ாமுவேல் சவுலை நோக்கி: நீ என்னை எழும்பிவரப்பண்ணி, என்னைக் கலைத்தது என்ன என்று கேட்டான். அதற்குச் சவுல்: நான் மிகவும் நெருக்கப்பட்டிருக்கிறேன்; பெலிஸ்தர் எனக்கு விரோதமாய் யுத்தம்பண்ணுகிறார்கள்; தேவனும் என்னைக் கைவிட்டார்; அவர் தீர்க்கதரிசிகளினாலாவது, சொப்பனங்களினாலாவது எனக்கு மறு உத்தரவு அருளுகிறதில்லை; ஆகையால் நான் செய்யவேண்டியதை நீர் எனக்கு அறிவிக்கும்படிக்கு, உம்மை அழைப்பித்தேன்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ாமுவேல் சவுலை நோக்கி: நீ என்னை எழும்பிவரப்பண்ணி, என்னைக் கலைத்தது என்ன என்று கேட்டான். அதற்குச் சவுல்: நான் மிகவும் நெருக்கப்பட்டிருக்கிறேன்; பெலிஸ்தர் எனக்கு விரோதமாய் யுத்தம்பண்ணுகிறார்கள்; தேவனும் என்னைக் கைவிட்டார்; அவர் தீர்க்கதரிசிகளினாலாவது, சொப்பனங்களினாலாவது எனக்கு மறு உத்தரவு அருளுகிறதில்லை; ஆகையால் நான் செய்யவேண்டியதை நீர் எனக்கு அறிவிக்கும்படிக்கு, உம்மை அழைப்பித்தேன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ாமுவேல் சவுலை நோக்கி: நீ என்னை எழும்பிவரப்பண்ணி, என்னைக் கலைத்தது என்ன என்று கேட்டான். அதற்குச் சவுல்: நான் மிகவும் நெருக்கப்பட்டிருக்கிறேன்; பெலிஸ்தர் எனக்கு விரோதமாய் யுத்தம்பண்ணுகிறார்கள்; தேவனும் என்னைக் கைவிட்டார்; அவர் தீர்க்கதரிசிகளினாலாவது, சொப்பனங்களினாலாவது எனக்கு மறு உத்தரவு அருளுகிறதில்லை; ஆகையால் நான் செய்யவேண்டியதை நீர் எனக்கு அறிவிக்கும்படிக்கு, உம்மை அழைப்பித்தேன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ாமுவேல் சவுலை நோக்கி: நீ என்னை எழும்பிவரப்பண்ணி, என்னைக் கலைத்தது என்ன என்று கேட்டான். அதற்குச் சவுல்: நான் மிகவும் நெருக்கப்பட்டிருக்கிறேன்; பெலிஸ்தர் எனக்கு விரோதமாய் யுத்தம்பண்ணுகிறார்கள்; தேவனும் என்னைக் கைவிட்டார்; அவர் தீர்க்கதரிசிகளினாலாவது, சொப்பனங்களினாலாவது எனக்கு மறு உத்தரவு அருளுகிறதில்லை; ஆகையால் நான் செய்யவேண்டியதை நீர் எனக்கு அறிவிக்கும்படிக்கு, உம்மை அழைப்பித்தேன்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ற்குச் சாமுவேல்: கர்த்தர் உன்னைவிட்டு விலகி, உனக்குச் சத்துருவாய் இருக்கும்போது, நீ என்னிடத்தில் கேட்பானேன்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ற்குச் சாமுவேல்: கர்த்தர் உன்னைவிட்டு விலகி, உனக்குச் சத்துருவாய் இருக்கும்போது, நீ என்னிடத்தில் கேட்பானேன்?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ர் என்னைக்கொண்டு சொன்னபடியே செய்து முடித்து, ராஜ்யத்தை உன் கையிலிருந்து பறித்து, அதை உன் தோழனாகிய தாவீதுக்குக் கொடுத்துவிட்ட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ர் என்னைக்கொண்டு சொன்னபடியே செய்து முடித்து, ராஜ்யத்தை உன் கையிலிருந்து பறித்து, அதை உன் தோழனாகிய தாவீதுக்குக் கொடுத்துவிட்ட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கர்த்தருடைய சொற்கேளாமலும், அமலேக்கின்மேல் அவருக்கு இருந்த கோபத்தின் உக்கிரத்தைத் தீர்க்காமலும் போனபடியினால், கர்த்தர் இன்றைய தினம் உனக்கு இந்தப் பிரகாரமாகச் செய்த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கர்த்தருடைய சொற்கேளாமலும், அமலேக்கின்மேல் அவருக்கு இருந்த கோபத்தின் உக்கிரத்தைத் தீர்க்காமலும் போனபடியினால், கர்த்தர் இன்றைய தினம் உனக்கு இந்தப் பிரகாரமாகச் செய்த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் உன்னுடைய ஜனமாகிய இஸ்ரவேலரையும் பெலிஸ்தர் கையில் ஒப்புக்கொடுப்பார்; நாளைக்கு நீயும் உன் குமாரரும் என்னோடிருப்பீர்கள்; இஸ்ரவேலின் பாளயத்தையும் கர்த்தர் பெலிஸ்தரின் கையில் ஒப்புக்கொடுப்பார்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் உன்னுடைய ஜனமாகிய இஸ்ரவேலரையும் பெலிஸ்தர் கையில் ஒப்புக்கொடுப்பார்; நாளைக்கு நீயும் உன் குமாரரும் என்னோடிருப்பீர்கள்; இஸ்ரவேலின் பாளயத்தையும் கர்த்தர் பெலிஸ்தரின் கையில் ஒப்புக்கொடுப்பார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தணமே சவுல் நெடிதாங்கிடையாய்த் தரையிலே விழுந்து, சாமுவேலின் வார்த்தைகளினாலே மிகவும் பயப்பட்டான்; அவன் இராப்பகல் முழுதும் ஒன்றும் சாப்பிடாதிருந்தபடியினால், அவன் பலவீனமாயிருந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தணமே சவுல் நெடிதாங்கிடையாய்த் தரையிலே விழுந்து, சாமுவேலின் வார்த்தைகளினாலே மிகவும் பயப்பட்டான்; அவன் இராப்பகல் முழுதும் ஒன்றும் சாப்பிடாதிருந்தபடியினால், அவன் பலவீனமாயிருந்த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அந்த ஸ்திரீ சவுலிடத்தில் வந்து, அவன் மிகவும் கலங்கியிருக்கிறதைக் கண்டு, அவனை நோக்கி: இதோ, உம்முடைய அடியாளாகிய நான் உம்முடைய சொற்கேட்டு, என் பிராணனை என் கையிலே பிடித்துக்கொண்டு, நீர் எனக்குச் சொன்ன உம்முடைய வார்த்தைகளுக்குக் கீழ்ப்படிந்த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அந்த ஸ்திரீ சவுலிடத்தில் வந்து, அவன் மிகவும் கலங்கியிருக்கிறதைக் கண்டு, அவனை நோக்கி: இதோ, உம்முடைய அடியாளாகிய நான் உம்முடைய சொற்கேட்டு, என் பிராணனை என் கையிலே பிடித்துக்கொண்டு, நீர் எனக்குச் சொன்ன உம்முடைய வார்த்தைகளுக்குக் கீழ்ப்படிந்த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அந்த ஸ்திரீ சவுலிடத்தில் வந்து, அவன் மிகவும் கலங்கியிருக்கிறதைக் கண்டு, அவனை நோக்கி: இதோ, உம்முடைய அடியாளாகிய நான் உம்முடைய சொற்கேட்டு, என் பிராணனை என் கையிலே பிடித்துக்கொண்டு, நீர் எனக்குச் சொன்ன உம்முடைய வார்த்தைகளுக்குக் கீழ்ப்படிந்த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ப்பொழுது நீர் உம்முடைய அடியாளுடைய சொல்லைக் கேளும், நான் உமக்கு முன்பாகக் கொஞ்சம் அப்பம் வைக்கிறேன், அதைப் புசிப்பீராக: அப்பொழுது நீர் வழிநடந்து போகத்தக்க பெலன் உமக்குள் இருக்கும் என்றா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ோ தட்டுதல்பண்ணி, நான் புசிக்கமாட்டேன் என்றான்; ஆனாலும் அவனுடைய ஊழியக்காரரும் அந்த ஸ்திரீயும் அவனை மிகவும் வருந்திக்கொண்டதினால், அவன் அவர்கள் சொற்கேட்டு, தரையிலிருந்து எழுந்திருந்து கட்டிலின் மேல் உட்கார்ந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ோ தட்டுதல்பண்ணி, நான் புசிக்கமாட்டேன் என்றான்; ஆனாலும் அவனுடைய ஊழியக்காரரும் அந்த ஸ்திரீயும் அவனை மிகவும் வருந்திக்கொண்டதினால், அவன் அவர்கள் சொற்கேட்டு, தரையிலிருந்து எழுந்திருந்து கட்டிலின் மேல் உட்கார்ந்த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ந்த ஸ்திரீயினிடத்தில் கொழுத்தகன்றுக்குட்டி ஒன்று வீட்டில் இருந்தது; அதைத் தீவிரமாய் அடித்து, மா எடுத்துப் பிசைந்து, அதைப் புளிப்பில்லா அப்பங்களாகச் சுட்டு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ந்த ஸ்திரீயினிடத்தில் கொழுத்தகன்றுக்குட்டி ஒன்று வீட்டில் இருந்தது; அதைத் தீவிரமாய் அடித்து, மா எடுத்துப் பிசைந்து, அதைப் புளிப்பில்லா அப்பங்களாகச் சுட்டு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வுலுக்கும் அவன் ஊழியக்காரருக்கும் முன்பாகக் கொண்டுவந்து வைத்தாள்; அவர்கள் புசித்து எழுந்திருந்து, அந்த இராத்திரியிலேயே புறப்பட்டுப் போன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நாட்களிலே பெலிஸ்தர் இஸ்ரவேலின்மேல் யுத்தம்பண்ண, தங்கள் சேனைகளைப் போருக்குக் கூட்டினார்கள்; அப்பொழுது ஆகீஸ் தாவீதை நோக்கி: நீயும் உன் மனுஷரும் எவ்விதத்திலும் என்னோடேகூட யுத்தத்துக்கு வரவேண்டும் என்று அறியக்கடவாய்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நாட்களிலே பெலிஸ்தர் இஸ்ரவேலின்மேல் யுத்தம்பண்ண, தங்கள் சேனைகளைப் போருக்குக் கூட்டினார்கள்; அப்பொழுது ஆகீஸ் தாவீதை நோக்கி: நீயும் உன் மனுஷரும் எவ்விதத்திலும் என்னோடேகூட யுத்தத்துக்கு வரவேண்டும் என்று அறியக்கடவாய்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ாவீது ஆகீசைப் பார்த்து: உம்முடைய அடியான் செய்யப்போகிறதை நீர் நிச்சயமாய் அறிந்துகொள்வீர் என்றான்; அப்பொழுது ஆகீஸ் தாவீதை நோக்கி: இதற்காக உன்னை எந்நாளும் எனக்கு மெய்காவலனாக வைப்பேன்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ாவீது ஆகீசைப் பார்த்து: உம்முடைய அடியான் செய்யப்போகிறதை நீர் நிச்சயமாய் அறிந்துகொள்வீர் என்றான்; அப்பொழுது ஆகீஸ் தாவீதை நோக்கி: இதற்காக உன்னை எந்நாளும் எனக்கு மெய்காவலனாக வைப்பேன்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ாமுவேல் இதற்கு முன்னமே மரித்துப்போனான்; இஸ்ரவேலர் எல்லாரும் அவனுக்குத் துக்கங்கொண்டாடி, அவன் ஊராகிய ராமாவிலே அவனை அடக்கம் பண்ணினார்கள். சவுல் அஞ்சனம் பார்க்கிறவர்களையும் குறிசொல்லுகிறவர்களையும் தேசத்தில் இராதபடிக்குத் துரத்தி விட்ட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ாமுவேல் இதற்கு முன்னமே மரித்துப்போனான்; இஸ்ரவேலர் எல்லாரும் அவனுக்குத் துக்கங்கொண்டாடி, அவன் ஊராகிய ராமாவிலே அவனை அடக்கம் பண்ணினார்கள். சவுல் அஞ்சனம் பார்க்கிறவர்களையும் குறிசொல்லுகிறவர்களையும் தேசத்தில் இராதபடிக்குத் துரத்தி விட்ட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ெலிஸ்தர் கூடிவந்து, சூநேமிலே பாளயமிறங்கினார்கள்; சவுலும் இஸ்ரவேலர் எல்லாரையும் கூட்டினான்; அவர்கள் கில்போவாவிலே பாளயமிறங்கின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ெலிஸ்தர் கூடிவந்து, சூநேமிலே பாளயமிறங்கினார்கள்; சவுலும் இஸ்ரவேலர் எல்லாரையும் கூட்டினான்; அவர்கள் கில்போவாவிலே பாளயமிறங்கின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வுல் பெலிஸ்தரின் பாளயத்தைக் கண்டபோது பயந்தான்; அவன் இருதயம் மிகவும் தத்தளித்துக்கொண்டிருந்த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வுல் கர்த்தரிடத்தில் விசாரிக்கும் போது, கர்த்தர் அவனுக்குச் சொப்பனங்களினாலாவது, ஊரீமினாலாவது, தீர்க்கதரிசிகளினாலாவது மறு உத்தரவு அருளவில்லை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வுல் கர்த்தரிடத்தில் விசாரிக்கும் போது, கர்த்தர் அவனுக்குச் சொப்பனங்களினாலாவது, ஊரீமினாலாவது, தீர்க்கதரிசிகளினாலாவது மறு உத்தரவு அருளவில்லை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சவுல் தன் ஊழியக்காரரை நோக்கி: அஞ்சனம்பார்க்கிற ஒரு ஸ்திரீயைத் தேடுங்கள்; நான் அவளிடத்தில் போய் விசாரிப்பேன் என்றான்; அதற்கு அவனுடைய ஊழியக்காரர்: இதோ, எந்தோரில் அஞ்சனம்பார்க்கிற ஒரு ஸ்திரீ இருக்கிறாள் என்ற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சவுல் தன் ஊழியக்காரரை நோக்கி: அஞ்சனம்பார்க்கிற ஒரு ஸ்திரீயைத் தேடுங்கள்; நான் அவளிடத்தில் போய் விசாரிப்பேன் என்றான்; அதற்கு அவனுடைய ஊழியக்காரர்: இதோ, எந்தோரில் அஞ்சனம்பார்க்கிற ஒரு ஸ்திரீ இருக்கிறாள் என்ற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சவுல் தன் ஊழியக்காரரை நோக்கி: அஞ்சனம்பார்க்கிற ஒரு ஸ்திரீயைத் தேடுங்கள்; நான் அவளிடத்தில் போய் விசாரிப்பேன் என்றான்; அதற்கு அவனுடைய ஊழியக்காரர்: இதோ, எந்தோரில் அஞ்சனம்பார்க்கிற ஒரு ஸ்திரீ இருக்கிறாள் என்ற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சவுல் வேஷம் மாறி, வேறு வஸ்திரம் தரித்துக்கொண்டு, அவனும் அவனோடேகூட இரண்டுபேரும் இராத்திரியிலே அந்த ஸ்திரீயினிடத்தில் போய்ச் சேர்ந்தார்கள்; அவளை அவன் நோக்கி: நீ அஞ்சனம்பார்த்து எனக்குக் குறிசொல்லி, நான் உன்னிடத்தில் சொல்லுகிறவனை எழும்பிவரச்செய் என்ற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சவுல் வேஷம் மாறி, வேறு வஸ்திரம் தரித்துக்கொண்டு, அவனும் அவனோடேகூட இரண்டுபேரும் இராத்திரியிலே அந்த ஸ்திரீயினிடத்தில் போய்ச் சேர்ந்தார்கள்; அவளை அவன் நோக்கி: நீ அஞ்சனம்பார்த்து எனக்குக் குறிசொல்லி, நான் உன்னிடத்தில் சொல்லுகிறவனை எழும்பிவரச்செய் என்ற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சவுல் வேஷம் மாறி, வேறு வஸ்திரம் தரித்துக்கொண்டு, அவனும் அவனோடேகூட இரண்டுபேரும் இராத்திரியிலே அந்த ஸ்திரீயினிடத்தில் போய்ச் சேர்ந்தார்கள்; அவளை அவன் நோக்கி: நீ அஞ்சனம்பார்த்து எனக்குக் குறிசொல்லி, நான் உன்னிடத்தில் சொல்லுகிறவனை எழும்பிவரச்செய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029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ે સ્ત્રીએ કહ્યું, “શાઉલે શું કર્યું છે તે તમે જાણો છો, તેણે બધા મેલી વિદ્યા વાપરનારઓને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ૂવાઓને દેશમાંથી હાંકી કાઢયા છે. તો તમે શું કરવા મને ફસાવવા અને માંરી નાખવા માંગો છો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્યારે શાઉલે તેની આગળ એવા સમ ખાધા કે, “હું તને યહોવાના સમ ખાઈને કહું છું કે, એ માંટે તને કોઈ સજ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 નુકસાન થશે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્યારે પેલી સ્ત્રીએ પૂછયું, “હું કોને બોલાવું?”શાઉલે કહ્યું, “શમુએલન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જયારે તે સ્ત્રીએ શમુએલને જોયો ત્યારે તે ચીસ પાડી ઊઠી. તેણે શાઉલને કહ્યું, “તું શાઉલ છે, તેઁ 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તરી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રાજાએ તેને કહ્યું, “તું ગભરાઈશ નહિ, તને શું દેખાય છે?”સ્ત્રીએ કહ્યું, “હું એક આત્માંને ભૂમિમાં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હાર આવતો જોઉં છ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એટલે શાઉલે પૂછયું, “એનો દેખાવ કેવો છે?”તેથી તે સ્ત્રીએ કહ્યું, “એક વૃદ્વ પુરુષ ઉપર આવે છે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ણે ખાસ ઝભ્ભો પહેરેલો છે.”એટલે શાઉલને ખબર પડી કે, એ શમુએલ હતો. તેથી તે નીચે નમ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શમુએલે શાઉલને પૂછયું કે, “તેં શા માંટે મને અહીં બોલાવીને હેરાન કર્યો છે?”શાઉલે કહ્યું, “હું ભ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ુશ્કેલીમાં આવી પડયો છું, પલિસ્તીઓ માંરી સામે યુદ્ધે ચડયા છે, યહોવા માંરી પાસેથી જતા રહ્યા છે,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ને પ્રબોધક માંરફતે કે સ્વપ્ન માંરફતે જવાબ આપતા નથી; એટલે માંરે શું કરવું એ જાણવા મેં તમને બોલાવ્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શમુએલે કહ્યું કે, “યહોવા તારી પાસેથી જતા રહ્યાં છે ને તારા દુશ્મન થયાં છે, તો તું મને કેમ પૂ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એ જે કરવાના છે તે કહેવા દેવે માંરો ઉપયોગ કર્યો છે. અને હમણા તેઓ આ કરી રહ્યાં છે. હમણા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જ્યને તારા હાથેથી અલગ કરીને તારા મિત્ર દાઉદને આપી રહ્યા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તેં યહોવાની આજ્ઞા માંની નહોતી, તેઁ અમાંલેકીઓનો વિનાશ કર્યો નહિ અને બતાવ્યું નહિ કે દેવ તેમના ઉપ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ટલા કોપાયમાંન હતા. તેથી યહોવા તમને આજે આ કરી રહ્યા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અને એ જ કારણે તે તને અને ઇસ્રાએલીઓને સુદ્ધાં પલિસ્તીઓના હાથમાં સોંપી દેશે, એટલું જ નહિ, પણ આવત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લે તું અને તારા પુત્રો અહીં માંરી સાથે હશો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શમુએલનાં વચનો સાંભળતાં જ શાઉલ ભયભીત થઈને જમીન પર ચત્તોપાટ પડી ગયો, તેનામાં કંઈ શકિત રહી નહોત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રણ કે તેણે આખો દિવસ અને આખી રાત કશુંય ખાધું નહો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પેલી સ્ત્રી શાઉલની નજીક આવી અને જોયું કે તે ઘણો ભયભીત થઇ ગયો છે.એટલે તેણેે કહ્યું, “જુઓ સાહેબ,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ાસીએ તમે જે કઇ કહ્યું તે કર્યું. મેં માંરા જીવને જોખમમાં નાખીને જે મને કરવા માંટે આજ્ઞા કરી હતી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હવે આપ માંરી વાત સાંભળો, આપને થોડું ભોજન આપવા દો, જેથી આપને પ્રવાસ માંટે શકિત મળી રહ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પણ તેણે ના પાડી અને કહ્યું, “માંરે ખાવું નથી.”પણ પેલી સ્ત્રીએ અને અમલદારોએ પણ આગ્રહ કર્યો, એટલ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વટે તે માંની ગયો, અને ભોંય ઉપરથી ઉઠીને ખાટલા ઉપર બેઠ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એ સ્ત્રી પાસે એક માંતેલું વાછરડું હતું; તે તેણે ઝટપટ વધેરી નાખ્યો. પછી તેણે થોડો લોટ લઈ ગૂંદી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મીર વગરની ભાખરી શેકી કાઢી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અને શાઉલને અને તેના અમલદારોને પીરસી દીધી, તેઓ જમ્યા પછી ઊભા થઈને તે જ રાત્રે વિદાય થ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થોડા સમય પછી પલિસ્તીઓએ ઇસ્રાએલીઓ સામે લડવા લશ્કર ભેગું કર્યું, અને આખીશે દાઉદને કહ્યું, “તારે તથ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ારા માંણસોએ માંરી સાથે સૈન્યમાં આવવું પડશે એમ તારે ખચીત જાણવ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દાઉદે આખીશને કહ્યું, “સારું, અને આ સેવક શું કરી શકે છે તેની આપને ખબર પડશે.”આખીશે કહ્યું, “સાર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ું તને માંરો કાયમનો અંગરક્ષક બનાવ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શમુએલ મૃત્યુ પામ્યો હતો. પછી ઇસ્રાએલીઓએ તેનો શોક પાળ્યો હતો અને તેને તેના ગામ ‘રામાં’માં દફનાવ્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ો.શાઉલે આખા દેશમાંથી બધા મેલી વિંધા વાપરનારાઓને અને ભૂવાઓને હાંકી કાઢય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શુનેમમાં પલિસ્તી સેના ભેગી થઇ અને છાવણી નાખી. શાઉલે તેની સેના એકઠી કરી અને ગિલ્બોઆમાં ડુંગર ઉપ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ાવણી નાખ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શાઉલે જયારે પલિસ્તીઓની સેનાને જોઈ ત્યારે તે ગભરાઈ ગયો, અને તેની હિંમત છૂટી ગ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ેણે યહોવાને પ્રશ્ર્ન કર્યો, પણ દેવે તેને જવાબ ન આપ્યો, ન સ્વપ્ન દ્વારા, ન પાસા દ્વારા કે 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બોધક દ્વાર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પછી શાઉલે તેના અમલદારોને કહ્યું, “જાવ અને કોઇ સ્ત્રી જે તાંત્રિક છે તેણીને બોલાવો. પછી હું ત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ળીશ અને આ યુદ્ધનું પરિણામ શું હશે તેની આગાહી કરવા કહીશ.”પછી તેઓએ કહ્યું “એન-દોરમાં તેવી એક સ્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આથી શાઉલે રાજવી-ઝભ્ભો ઉતારી મૂકયો, અને સામાંન્ય પોશાક પહેરીને વેશપલટો કર્યો અને રાત્રે પોતાના બ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ણસો સાથે તે સ્ત્રીને ઘેર મળવા ગયો. તેણે વિનંતી કરી, “પ્રેતને પૂછીને મને માંરું ભવિષ્ય કહે,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ું તેના પ્રેતને તું બોલાવ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2026-10-21T12:43:54Z</dcterms:created>
  <dcterms:modified xsi:type="dcterms:W3CDTF">2026-10-21T12:43:54Z</dcterms:modified>
  <dc:title>૧ શમૂએલ : 28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