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லகத்தையும் அதிலுள்ள யாவற்றையும் உண்டாக்கின தேவனானவர் வானத்திற்கும் பூமிக்கும் ஆண்டவராயிருக்கிறபடியால் கைகளினால் கட்டப்பட்ட கோவில்களில் அவர் வாசம்பண்ணுகிற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லகத்தையும் அதிலுள்ள யாவற்றையும் உண்டாக்கின தேவனானவர் வானத்திற்கும் பூமிக்கும் ஆண்டவராயிருக்கிறபடியால் கைகளினால் கட்டப்பட்ட கோவில்களில் அவர் வாசம்பண்ணுகிற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லாருக்கும் ஜீவனையும் சுவாசத்தையும் சகலத்தையும் கொடுக்கிற அவர், தமக்கு யாதொன்று தேவையானதுபோல, மனுஷர் கைகளால் பணிவிடைகொள்ளுகிறத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லாருக்கும் ஜீவனையும் சுவாசத்தையும் சகலத்தையும் கொடுக்கிற அவர், தமக்கு யாதொன்று தேவையானதுபோல, மனுஷர் கைகளால் பணிவிடைகொள்ளுகிறத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னுஷஜாதியான சகல ஜனங்களையும் அவர் ஒரே இரத்தத்தினாலே தோன்றப்பண்ணி, பூமியின்மீதெங்கும் குடியிக்கச்செய்து, முன் தீர்மானிக்கப்பட்ட காலங்களையும் அவர்கள் குடியிருப்பின் எல்லைகளையும் குறித்திருக்கிறார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னுஷஜாதியான சகல ஜனங்களையும் அவர் ஒரே இரத்தத்தினாலே தோன்றப்பண்ணி, பூமியின்மீதெங்கும் குடியிக்கச்செய்து, முன் தீர்மானிக்கப்பட்ட காலங்களையும் அவர்கள் குடியிருப்பின் எல்லைகளையும் குறித்திருக்கிறார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ாகிய தம்மை அவர்கள் தடவியாகிலும் கண்டுபிடிக்கத்தக்கதாகத் தம்மைத் தேடும்படிக்கு அப்படிச் செய்தார்; அவர் நம்மில் ஒருவருக்கும் தூரமானவரல்லவ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ாகிய தம்மை அவர்கள் தடவியாகிலும் கண்டுபிடிக்கத்தக்கதாகத் தம்மைத் தேடும்படிக்கு அப்படிச் செய்தார்; அவர் நம்மில் ஒருவருக்கும் தூரமானவரல்லவ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னெனில் அவருக்குள் நாம் பிழைக்கிறோம், அசைகிறோம், இருக்கிறோம்; அப்படியே உங்கள் புலவர்களிலும் சிலர்: நாம் அவருடைய சந்ததியார் என்று சொல்லிய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னெனில் அவருக்குள் நாம் பிழைக்கிறோம், அசைகிறோம், இருக்கிறோம்; அப்படியே உங்கள் புலவர்களிலும் சிலர்: நாம் அவருடைய சந்ததியார் என்று சொல்லிய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ம் தேவனுடைய சந்ததியாயிருக்க, மனுஷருடைய சித்திரவேலையிலும் யுக்தியினாலும் உருவாக்கின பொன், வெள்ளி, கல் இவைகளுக்கு தெய்வம் ஒப்பாயிருக்குமென்று நாம் நினைக்கலாக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ம் தேவனுடைய சந்ததியாயிருக்க, மனுஷருடைய சித்திரவேலையிலும் யுக்தியினாலும் உருவாக்கின பொன், வெள்ளி, கல் இவைகளுக்கு தெய்வம் ஒப்பாயிருக்குமென்று நாம் நினைக்கலா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அம்பிபோலி பட்டணத்தையும் அப்பொலோனியா பட்டணத்தையும் கடந்து, தெசலோனிக்கே பட்டணத்துக்கு வந்தார்கள்; அங்கே யூதருக்கு ஒரு ஜெபஆலயம் இ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றியாமையுள்ள காலங்களை தேவன் காணாதவர்போலிருந்தார்; இப்பொழுதோ மனந்திரும்பவேண்டுமென்று எங்குமுள்ள மனுஷரெல்லாருக்கும் கட்டளையிட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றியாமையுள்ள காலங்களை தேவன் காணாதவர்போலிருந்தார்; இப்பொழுதோ மனந்திரும்பவேண்டுமென்று எங்குமுள்ள மனுஷரெல்லாருக்கும் கட்டளையிட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வுல் தன் வழக்கத்தின்படியே அவர்களிடத்தில் போய், மூன்று ஓய்வுநாட்களில் வேதவாக்கியங்களின் நியாயங்களை எடுத்து அவர்களுடனே சம்பாஷ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வுல் தன் வழக்கத்தின்படியே அவர்களிடத்தில் போய், மூன்று ஓய்வுநாட்களில் வேதவாக்கியங்களின் நியாயங்களை எடுத்து அவர்களுடனே சம்பாஷி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பாடுபடவும் மரித்தோரிலிருந்து எழுந்திருக்கவும் வேண்டியதென்றும், நான் உங்களுக்கு அறிவிக்கிற இந்த இயேசுவே கிறிஸ்து என்றும் காண்பித்து, திருஷ்டாந்தப்படுத்த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பாடுபடவும் மரித்தோரிலிருந்து எழுந்திருக்கவும் வேண்டியதென்றும், நான் உங்களுக்கு அறிவிக்கிற இந்த இயேசுவே கிறிஸ்து என்றும் காண்பித்து, திருஷ்டாந்தப்படுத்த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ேலும் ஒரு நாளைக் குறித்திருக்கிறார்; அதிலே அவர் தாம் நியமித்த மனுஷனைக்கொண்டு, பூலோகத்தை நீதியாய் நியாயந்தீர்ப்பார்; அந்த மனுஷனை மரித்தோரிலிருந்து எழுப்பினதினாலே அதின் நிச்சயத்தை எல்லாருக்கும் விளங்கப்பண்ணின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ேலும் ஒரு நாளைக் குறித்திருக்கிறார்; அதிலே அவர் தாம் நியமித்த மனுஷனைக்கொண்டு, பூலோகத்தை நீதியாய் நியாயந்தீர்ப்பார்; அந்த மனுஷனை மரித்தோரிலிருந்து எழுப்பினதினாலே அதின் நிச்சயத்தை எல்லாருக்கும் விளங்கப்பண்ணின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ேலும் ஒரு நாளைக் குறித்திருக்கிறார்; அதிலே அவர் தாம் நியமித்த மனுஷனைக்கொண்டு, பூலோகத்தை நீதியாய் நியாயந்தீர்ப்பார்; அந்த மனுஷனை மரித்தோரிலிருந்து எழுப்பினதினாலே அதின் நிச்சயத்தை எல்லாருக்கும் விளங்கப்பண்ணின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சிலரும், பக்தியுள்ள கிரேக்கரில் திரளான ஜனங்களும், கனம்பொருந்திய ஸ்திரீகளில் அநேகரும் விசுவாசித்து, பவுலையும் சீலாவையும் சேர்ந்துகொண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சிலரும், பக்தியுள்ள கிரேக்கரில் திரளான ஜனங்களும், கனம்பொருந்திய ஸ்திரீகளில் அநேகரும் விசுவாசித்து, பவுலையும் சீலாவையும் சேர்ந்து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ியாத யூதர்கள் வைராக்கியங்கொண்டு வீணராகிய சில பொல்லாதவர்களைச் சேர்த்துக்கொண்டு கூட்டங்கூடி, பட்டணத்தில் அமளியுண்டாக்கி, யாசோனுடைய வீட்டை வளைந்துகொண்டு, அவர்களைப் பட்டணத்தாருக்கு முன்பாக இழுத்துக்கொண்டுவர வகைதே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ியாத யூதர்கள் வைராக்கியங்கொண்டு வீணராகிய சில பொல்லாதவர்களைச் சேர்த்துக்கொண்டு கூட்டங்கூடி, பட்டணத்தில் அமளியுண்டாக்கி, யாசோனுடைய வீட்டை வளைந்துகொண்டு, அவர்களைப் பட்டணத்தாருக்கு முன்பாக இழுத்துக்கொண்டுவர வகைதே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ியாத யூதர்கள் வைராக்கியங்கொண்டு வீணராகிய சில பொல்லாதவர்களைச் சேர்த்துக்கொண்டு கூட்டங்கூடி, பட்டணத்தில் அமளியுண்டாக்கி, யாசோனுடைய வீட்டை வளைந்துகொண்டு, அவர்களைப் பட்டணத்தாருக்கு முன்பாக இழுத்துக்கொண்டுவர வகைதே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ரித்தோரின் உயிர்த்தெழுதலைக்குறித்து அவர்கள் கேட்டபொழுது, சிலர் இகழ்ந்தார்கள். சிலர்: நீ சொல்லுகிறதை இன்னொருவேளை கேட்போ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ரித்தோரின் உயிர்த்தெழுதலைக்குறித்து அவர்கள் கேட்டபொழுது, சிலர் இகழ்ந்தார்கள். சிலர்: நீ சொல்லுகிறதை இன்னொருவேளை கேட்போ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க் காணாமல், யாசோனையும் சில சகோதரையும் பட்டணத்து அதிகாரிகளிடத்தில் இழுத்துக்கொண்டுவந்து: உலகத்தைக் கலக்குகிறவர்கள் இங்கேயும் வந்திரு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க் காணாமல், யாசோனையும் சில சகோதரையும் பட்டணத்து அதிகாரிகளிடத்தில் இழுத்துக்கொண்டுவந்து: உலகத்தைக் கலக்குகிறவர்கள் இங்கேயும் வந்திருக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க் காணாமல், யாசோனையும் சில சகோதரையும் பட்டணத்து அதிகாரிகளிடத்தில் இழுத்துக்கொண்டுவந்து: உலகத்தைக் கலக்குகிறவர்கள் இங்கேயும் வந்த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யிருக்க, பவுல் அவர்களை விட்டுப் போய்வ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ர்களை யாசோன் ஏற்றுக்கொண்டான். இவர்களெல்லாரும் இயேசு என்னும் வேறொருவனை ராஜா என்று சொல்லி, இராயனுடைய கட்டளைகளுக்கு விரோதமாகச் செய்கிறார்களென்று கூக்குரலிட்ட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ர்களை யாசோன் ஏற்றுக்கொண்டான். இவர்களெல்லாரும் இயேசு என்னும் வேறொருவனை ராஜா என்று சொல்லி, இராயனுடைய கட்டளைகளுக்கு விரோதமாகச் செய்கிறார்களென்று கூக்குரலிட்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ிலர் அவனைப் பற்றிக்கொண்டு, விசுவாசிகளானார்கள். அவர்களில் மார்ஸ்மேடையின் நியாயாதிபதிகளில் ஒருவனாகிய தியொனீசியு என்பவனும், தாமரி என்னும் பேருள்ள ஒரு ஸ்திரீயும், இவர்களுடனே வேறு சிலரும் இ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ிலர் அவனைப் பற்றிக்கொண்டு, விசுவாசிகளானார்கள். அவர்களில் மார்ஸ்மேடையின் நியாயாதிபதிகளில் ஒருவனாகிய தியொனீசியு என்பவனும், தாமரி என்னும் பேருள்ள ஒரு ஸ்திரீயும், இவர்களுடனே வேறு சிலரும் இ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ைக் கேட்டுக்கொண்டிருந்த ஜனங்களையும் பட்டணத்து அதிகாரிகளையும் கலங்கப்பண்ண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யாசோனிடத்திலும் மற்றவர்களிடத்திலும் ஜாமீன் வாங்கிக்கொண்டு, அவர்களை விட்டுவிட்டார்கள்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கோதரர் இராத்திரிகாலத்திலே பவுலையும் சீலாவையும் பெரோயா பட்டணத்துக்கு அனுப்பிவிட்டார்கள்; அவர்கள் அங்கே சேர்ந்து, யூதருடைய ஜெபஆலயத்திற்குப் 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கோதரர் இராத்திரிகாலத்திலே பவுலையும் சீலாவையும் பெரோயா பட்டணத்துக்கு அனுப்பிவிட்டார்கள்; அவர்கள் அங்கே சேர்ந்து, யூதருடைய ஜெபஆலயத்திற்குப் 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 பட்டணத்தார் மனோவாஞ்சையாய் வசனத்தை ஏற்றுக்கொண்டு, காரியங்கள் இப்படியிருக்கிறதா என்று தினந்தோறும் வேதவாக்கியங்களை ஆராய்ந்துபார்த்ததினால், தெசலோனிக்கேயில் உள்ளவர்களைப்பார்க்கிலும் நற்குணசாலிகளா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 பட்டணத்தார் மனோவாஞ்சையாய் வசனத்தை ஏற்றுக்கொண்டு, காரியங்கள் இப்படியிருக்கிறதா என்று தினந்தோறும் வேதவாக்கியங்களை ஆராய்ந்துபார்த்ததினால், தெசலோனிக்கேயில் உள்ளவர்களைப்பார்க்கிலும் நற்குணசாலிகளாயி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 பட்டணத்தார் மனோவாஞ்சையாய் வசனத்தை ஏற்றுக்கொண்டு, காரியங்கள் இப்படியிருக்கிறதா என்று தினந்தோறும் வேதவாக்கியங்களை ஆராய்ந்துபார்த்ததினால், தெசலோனிக்கேயில் உள்ளவர்களைப்பார்க்கிலும் நற்குணசாலிகளாய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ால் அவர்களில் அநேகம்பேரும் கனம்பொருந்திய கிரேக்கரில் அநேக ஸ்திரீகளும் புருஷர்களும் விசுவாசி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ால் அவர்களில் அநேகம்பேரும் கனம்பொருந்திய கிரேக்கரில் அநேக ஸ்திரீகளும் புருஷர்களும் விசுவாசித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ரோயாவிலும் தேவவசனம் பவுலினால் அறிவிக்கப்படுகிறதென்று தெசலோனிக்கேயரான யூதர்கள் அறிந்தபோது அங்கேயும் வந்து, ஜனங்களைக் கிளப்பிவி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ரோயாவிலும் தேவவசனம் பவுலினால் அறிவிக்கப்படுகிறதென்று தெசலோனிக்கேயரான யூதர்கள் அறிந்தபோது அங்கேயும் வந்து, ஜனங்களைக் கிளப்பிவி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டனே சகோதரர் பவுலைச் சமுத்திரவழியாய்ப் போக அனுப்பிவிட்டார்கள். சீலாவும் தீமோத்தேயும் அங்கே தங்கியி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டனே சகோதரர் பவுலைச் சமுத்திரவழியாய்ப் போக அனுப்பிவிட்டார்கள். சீலாவும் தீமோத்தேயும் அங்கே தங்கியி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வுலை வழிநடத்தினவர்கள் அவனை அத்தேனே பட்டணம்வரைக்கும் அழைத்துக்கொண்டுபோய்; அங்கே சீலாவும் தீமோத்தேயும் அதிசீக்கிரமாகத் தன்னிடத்திற்கு வரும்படி அவர்களுக்குச் சொல்லக் கட்டளை பெற்றுக்கொண்டு புறப்பட்டுப்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வுலை வழிநடத்தினவர்கள் அவனை அத்தேனே பட்டணம்வரைக்கும் அழைத்துக்கொண்டுபோய்; அங்கே சீலாவும் தீமோத்தேயும் அதிசீக்கிரமாகத் தன்னிடத்திற்கு வரும்படி அவர்களுக்குச் சொல்லக் கட்டளை பெற்றுக்கொண்டு புறப்பட்டுப்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்தேனே பட்டணத்தில் பவுல் அவர்களுக்காகக் காத்துக்கொண்டிருக்கையில், அந்தப் பட்டணம் விக்கிரகங்களால் நிறைந்திருக்கிறதைக் கண்டு, தன் ஆவியில் மிகுந்த வைராக்கியமடைந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்தேனே பட்டணத்தில் பவுல் அவர்களுக்காகக் காத்துக்கொண்டிருக்கையில், அந்தப் பட்டணம் விக்கிரகங்களால் நிறைந்திருக்கிறதைக் கண்டு, தன் ஆவியில் மிகுந்த வைராக்கியமடைந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ெப ஆலயத்தில் யூதரோடும், பக்தியுள்ளவர்களோடும், சந்தைவெளியில் எதிர்ப்பட்டவர்களோடும் தினந்தோறும் சம்பாஷாணைபண்ணினான்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ெப ஆலயத்தில் யூதரோடும், பக்தியுள்ளவர்களோடும், சந்தைவெளியில் எதிர்ப்பட்டவர்களோடும் தினந்தோறும் சம்பாஷாணைபண்ணினான்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எப்பிக்கூரரும் ஸ்தோயிக்கருமான ஞானிகளில் சிலர் அவனுடனே வாக்குவாதம்பண்ணினார்கள். சிலர்: இந்த வாயாடி என்ன பேசப்போகிறான் என்றார்கள். சிலர்: இவன் அந்நிய தேவதைகளை அறிவிக்கிறவனாகக் காண்கிறது என்றார்கள். அவன் இயேசுவையும் உயிர்த்தெழுதலையும் அவர்களுக்குப் பிரசங்கித்தபடியினாலே அப்படிச் சொன்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எப்பிக்கூரரும் ஸ்தோயிக்கருமான ஞானிகளில் சிலர் அவனுடனே வாக்குவாதம்பண்ணினார்கள். சிலர்: இந்த வாயாடி என்ன பேசப்போகிறான் என்றார்கள். சிலர்: இவன் அந்நிய தேவதைகளை அறிவிக்கிறவனாகக் காண்கிறது என்றார்கள். அவன் இயேசுவையும் உயிர்த்தெழுதலையும் அவர்களுக்குப் பிரசங்கித்தபடியினாலே அப்படிச் சொன்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எப்பிக்கூரரும் ஸ்தோயிக்கருமான ஞானிகளில் சிலர் அவனுடனே வாக்குவாதம்பண்ணினார்கள். சிலர்: இந்த வாயாடி என்ன பேசப்போகிறான் என்றார்கள். சிலர்: இவன் அந்நிய தேவதைகளை அறிவிக்கிறவனாகக் காண்கிறது என்றார்கள். அவன் இயேசுவையும் உயிர்த்தெழுதலையும் அவர்களுக்குப் பிரசங்கித்தபடியினாலே அப்படிச் சொன்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வனை மார்ஸ் மேடைக்கு அழைத்துக்கொண்டுபோய்: நீ சொல்லுகிற புதிதான உபதேசம் இன்னதென்று நாங்கள் அறியலாமா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வனை மார்ஸ் மேடைக்கு அழைத்துக்கொண்டுபோய்: நீ சொல்லுகிற புதிதான உபதேசம் இன்னதென்று நாங்கள் அறியலாமா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ூதனமான காரியங்களை எங்கள் காதுகள் கேட்கப்பண்ணுகிறாய்; அவைகளின் கருத்து இன்னதென்று அறிய மனதாயிருக்கிறோம் என்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அத்தேனே பட்டணத்தாரெல்லாரும், அங்கே தங்குகிற அந்நியரும், நவமான காரியங்களைச் சொல்லுகிறதிலும் கேட்கிறதிலுமேயொழிய வேறொன்றிலும் பொழுதுபோக்குகிறத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அத்தேனே பட்டணத்தாரெல்லாரும், அங்கே தங்குகிற அந்நியரும், நவமான காரியங்களைச் சொல்லுகிறதிலும் கேட்கிறதிலுமேயொழிய வேறொன்றிலும் பொழுதுபோக்குகிறத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வுல் மார்ஸ் மேடையின் நடுவிலே நின்று: அத்தேனரே, எந்த விஷயத்திலும் நீங்கள் மிகுந்த தேவதாபக்தியுள்ளவர்களென்று காண்கிற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வுல் மார்ஸ் மேடையின் நடுவிலே நின்று: அத்தேனரே, எந்த விஷயத்திலும் நீங்கள் மிகுந்த தேவதாபக்தியுள்ளவர்களென்று காண்கிற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படியென்றால், நான் சுற்றித்திரிந்து, உங்கள் ஆராதனைக்குரியவைகளைக் கவனித்துப் பார்த்தபொழுது, அறிப்படாத தேவனுக்கு என்று எழுதியிருக்கிற ஒரு பலிபீடத்தைக் கண்டேன்; நீங்கள் அறியாமல் ஆராதிக்கிற அவரையே நான் உங்களுக்கு அறிவிக்கிற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படியென்றால், நான் சுற்றித்திரிந்து, உங்கள் ஆராதனைக்குரியவைகளைக் கவனித்துப் பார்த்தபொழுது, அறிப்படாத தேவனுக்கு என்று எழுதியிருக்கிற ஒரு பலிபீடத்தைக் கண்டேன்; நீங்கள் அறியாமல் ஆராதிக்கிற அவரையே நான் உங்களுக்கு அறிவிக்கிற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படியென்றால், நான் சுற்றித்திரிந்து, உங்கள் ஆராதனைக்குரியவைகளைக் கவனித்துப் பார்த்தபொழுது, அறிப்படாத தேவனுக்கு என்று எழுதியிருக்கிற ஒரு பலிபீடத்தைக் கண்டேன்; நீங்கள் அறியாமல் ஆராதிக்கிற அவரையே நான் உங்களுக்கு அறிவி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ঈশ্বর, যিনি এই জগত ও তার মধ্যেকার সমস্ত কিছুর নির্মাণকর্তা, তিনিই স্বর্গ ও পৃথিবীর প্রভু,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ের হাতে তৈরী মন্দিরে বাস কর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ানুষের হাতের সেবা কার্য়ের প্রযোজন তাঁর নেই৷ তাঁর তো কোন কিছুরই অভাব নেই৷ তিনিই সকলকে জীব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্বাস ও যা কিছু প্রযোজন তা দিচ্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শুরুতে ঈশ্বর একটি মানুষকে সৃষ্টি করে সেই একজন মানুষ থেকেই মানবজাতির সৃষ্টি করেছেন, আর গো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টা তাদের বসবাসের জন্য দিয়েছেন৷ তিনি নির্ধারণ করে রেখেছেন কোথায় ও কখন তারা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ঈশ্বর চেয়েছিলেন য়েন মানুষ তাঁর অন্বেষণ করে৷ তাঁর খোঁজ করতে করতে তারা য়েন শেষ পর্যন্ত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গাল পায়৷ অথচ তিনি আমাদের কারো কাছ থেকে তো দূরে ন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‘কারণ তাঁর মধ্যেই আমাদের জীবন, গতি ও সত্ত্বা৷’আবার আপনাদের কোন কোন কবিও একথা বলেছেন: ‘কারণ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সন্ত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হলে আমরা যখন ঈশ্বরের সন্তান, তখন ঈশ্বরকে মানুষের শিল্পকলা যা কল্পনা অনুসারে সোনা, রূপো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ের তৈরী কোন মূর্তির সঙ্গে তুলনা করা আমাদের উচিত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তারা আম্ফিপলি ও অপল্লোনিয়ার ভেতর দিয়ে থিসলনীকীতে এলেন৷ এখানে ইহুদীদের একটি সমাজ-গৃহ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মানুষের এই অজ্ঞতার সময়কে ঈশ্বর ক্ষমার চোখে দেখেছেন, কিন্তু এখন সব জায়গায় সকল মানুষকে তিনি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মন-ফেরাতে বল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ৌল তাঁর রীতি অনুযায়ী ইহুদীদের দেখার জন্য একটি সমাজ-গৃহে গেলেন৷ তিনটি বিশ্রামবারে তি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শাস্ত্র নিয়ে আলোচন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হুদীদের কাছে শাস্ত্র ব্যাখ্যা করে বুঝিয়ে দিলেন য়ে খ্রীষ্টের দুঃখভোগ করা ও মৃত্যু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নরুত্থানের প্রযোজন ছিল৷ পৌল বললেন, ‘এই য়ে যীশুকে আমি তোমাদের কাছে প্রচার করছি, ইনিই খ্রীষ্ট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ারণ তিনি একটি দিন স্থির করেছেন, য়ে দিনে তিনি তাঁর নিরূপিত একজনকে দিয়ে সারা জগত সংসারের বিচ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৷ এই বিষয়ে সকলে য়েন বিশ্বাস করতে পারে এমন প্রমাণও তিনি দিয়েছেন: এই প্রমাণস্বরূপ তিনি মৃত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 থেকে তাঁকে পুনরত্থিত করেছ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দের মধ্যে কেউ কেউ এতে সম্মতি জানাল এবং পৌল ও সীলের সঙ্গে য়োগ দিল৷ এদের মধ্যে অনেক ঈশ্বরভ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ীক ছিল যাঁরা সত্য ঈশ্বরের উপাসনা করত, ও কিছু গন্য-মান্য মহিলাও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ইহুদীদের মনে ঈর্ষা জাগল৷ তারা কিছু দুষ্ট প্রকৃতির লোককে বাজার থেকে জোগাড় করল; আর এই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দল তৈরী করে শহরে গণ্ডগোল বাধিয়ে দিল৷ তারা লোকসমক্ষে পৌল ও সীলকে দাঁড় করানোর জন্য যাস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তে চড়াও হয়ে সেখানে তাঁদের খুঁজ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মৃত্যু থেকে পুনরুত্থানের কথা শুনে তাদের মধ্যে কয়েকজন উপহাস করতে লাগল, কিন্তু অন্যরা বলল, ‘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 বিষয়ে আর একদিন আপনার কাছ থেকে শুনব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সেখানে তাঁদের না পেয়ে তারা যাসোন ও অন্য কয়েকজন ভাইকে ধরে টানতে টানতে শহরের শাসনকর্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নিয়ে গেল৷ তারপর তারা চিত্‌কার করে বলল, ‘এই য়ে লোকেরা সারা জগতে গোলমাল পাকিয়ে বেড়াচ্ছে; এ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এখানে এস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রপর পৌল তাদের কাছ থেক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র যাসোন কিনা তাদের নিজের বাড়িতে আশ্রয় দিয়েছে৷ এরা সকলে কৈসরের আইনের বিরোধিতা করে, এরা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াচ্ছে য়ে যীশু বলে আর একজন রাজা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দের মধ্যে কয়েকজন বিশ্বাস করল ও পৌলের সঙ্গ নিল৷ এদের মধ্যে আরেয়পাগীয়েরসভ্য দিয়নুষি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মারী নামে এক মহিলা ও আরো কয়েকজন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কথা শুনে সমবেত জনতা ও কর্ত্তৃপক্ষ উদ্বিগ্ন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যাসোন ও বাকী আর সকলের জরিমানা নিয়ে তাদের ছেড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রাতেই ভাইয়েরা পৌল ও সীলকে বিরয়াতে পাঠিয়ে দিল৷ সেখানে পৌঁছে তাঁরা ইহুদীদের সমাজ-গৃ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থিষলনীকীয় লোকদের থেকে এই লোকেরা আরো উদার মনোভাবাপন্ন ছিল৷ এরা আগ্রহের সঙ্গে ঈশ্বরের বাক্য শুন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ল সীলের বক্তব্যের বিষয় সত্য কিনা তা মিলিয়ে দেখার জন্য তারা প্রতিদিন শাস্ত্রের মধ্যে অনুসন্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 ফলে ইহুদীদের মধ্যে অনেকে বিশ্বাস করল, এদের মধ্যে কয়েকজন সম্ভ্রান্ত গ্রীক মহিলা ও বহু পুরুষ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থিষলনীকীয় ইহুদীরা যখন শুনতে পেল য়ে পৌল বিরয়াতে ঈশ্বরের বাক্য প্রচার করছেন, তখন তারা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লোকদের ক্ষেপিয়ে তু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সেখানকার ভাইরা তাড়াতাড়ি করে পৌলকে সমুদ্রতীরে পাঠিয়ে দিলেন, কিন্তু সীল ও তীমথিয় বিরয়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ৌলকে সঙ্গে নিয়ে যাঁরা গিয়েছিলেন তাঁরা আথীনী পর্যন্ত গেলেন৷ সীল ও তীমথিয়র উদ্দেশ্যে এক বা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ভাইরা বিরয়াতে ফিরে এলেন৷ বার্তাতে বলা ছিল, ‘যত শিগ্গির সন্ভব তোমরা আমার কাছে চলে এস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ীমথীয় ও সীলের জন্য পৌল যখন আথীনীতে অপেক্ষা করছিলেন, তখন সেই শহরের সব জায়গায় নানা দেব-দেব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ি দেখে অন্তর আত্মায় তিনি খুবই ব্যথিত হয়ে উঠ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ই তিনি সমাজ-গৃহে গিয়ে ইহুদী ও ভক্ত গ্রীকদের সঙ্গে ও হাটে বাজারে লোকদের কাছে প্রতি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্মালোচনা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পিকূরের ও স্তোযিকীর দার্শনিক সম্প্রদায়ের মধ্যে কয়েকজন তাঁর সঙ্গে তর্কবিতর্ক করতে লাগল৷কেউ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, ‘এই সবজান্তা কি বলতে চায়?’ আবার কেউ কেউ বলল, ‘এ দেখছি বিদেশী দেবতাদের বিষয়ে প্রচার কর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পৌল সুসমাচার এবং যীশু ও তাঁর পুনরুত্থানের বিষয় বল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া পৌলকে আরেয়পাগের সভায় নিয়ে গিয়ে বলল, ‘আপনি এই য়ে নতুন বিষয় শিক্ষা দিচ্ছেন, এটা ক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কি তা জানতে পার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পনি কিছু অদ্ভুত কথা শোনাচ্ছেন, তাই আমাদের জানতে ইচ্ছা হয়, এসবের অর্থ ক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থীনীয় লোকেরা ও সেখানে বসবাসকারী বিদেশীরা সব সময় কেবল নিত্য-নতুন বিষয় নিয়ে আলোচনা করে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া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পৌল আরেয়পাগের সভার সামনে দাঁড়িয়ে বলতে থাকলেন, ‘হে আথীনীয় লোকেরা, আপনারা দেখছি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াপারেই খুব ধর্মপ্রবণ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ারণ আমি বেড়াতে বেড়াতে আপনারা যাদের উপাসনা করেন সেগুলি লক্ষ্য করতে করতে একটা বেদী দেখলাম, 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য়ে লেখা আছে, ‘অজানা দেবতার উদ্দেশ্যে!’ তাই য়ে অজানা দেবতার আপনারা উপাসনা করছেন তাঁকে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দের কাছে উপস্থিত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2026-10-20T04:38:33Z</dcterms:created>
  <dcterms:modified xsi:type="dcterms:W3CDTF">2026-10-20T04:38:33Z</dcterms:modified>
  <dc:title>প্রেরিত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