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டுக்கையைத் தொடுகிறவன் தன் வஸ்திரங்களைத் தோய்த்து, தண்ணீரில் முழுகக்கடவன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மியம் உள்ளவன் உட்கார்ந்ததின்மேல் உட்கார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மியம் உள்ளவன் உட்கார்ந்ததின்மேல் உட்கார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மியம் உள்ளவனின் சரீரத்தைத் தொட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மியம் உள்ளவனின் சரீரத்தைத் தொட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மியம் உள்ளவன் சுத்தமாயிருக்கிற ஒருவன்மேல் துப்பினால், இவன் தன் வஸ்திரங்களைத் தோய்த்து, தண்ணீரில் முழுகி, சாயங்காலமட்டும் தீட்டுப்பட்டிருப்பான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மியம் உள்ளவன் சுத்தமாயிருக்கிற ஒருவன்மேல் துப்பினால், இவன் தன் வஸ்திரங்களைத் தோய்த்து, தண்ணீரில் முழுகி, சாயங்காலமட்டும் தீட்டுப்பட்டிருப்பான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மியம் உள்ளவன் ஏறும் எந்தச்சேணமும் தீட்டாயிரு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க் கீழிருந்த எதையாகிலும் தொடுகிறவன் சாயங்காலம்மட்டும் தீட்டுப்பட்டிருப்பான்; அதை எடுத்துக்கொண்டு போ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க் கீழிருந்த எதையாகிலும் தொடுகிறவன் சாயங்காலம்மட்டும் தீட்டுப்பட்டிருப்பான்; அதை எடுத்துக்கொண்டு போ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யும் ஆரோனையும்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க் கீழிருந்த எதையாகிலும் தொடுகிறவன் சாயங்காலம்மட்டும் தீட்டுப்பட்டிருப்பான்; அதை எடுத்துக்கொண்டு போ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மியம் உள்ளவன் தன் கைகளைத் தண்ணீரினால் கழுவாமல் ஒருவனைத் தொட்டால், இ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மியம் உள்ளவன் தன் கைகளைத் தண்ணீரினால் கழுவாமல் ஒருவனைத் தொட்டால், இ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மியம் உள்ளவன் தொட்ட மண்பாண்டம் உடைக்கப்படவும், மரச்சாமான் எல்லாம் தண்ணீரினால் கழுவப்படவும் 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மியம் உள்ளவன் தொட்ட மண்பாண்டம் உடைக்கப்படவும், மரச்சாமான் எல்லாம் தண்ணீரினால் கழுவப்படவும் 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மியம் உள்ளவன் தன் பிரமியம் நீங்கிச் சுத்தமானால், தன் சுத்திகரிப்புக்கென்று ஏழுநாள் எண்ணிக்கொண்டிருந்து, தன் வஸ்திரங்களைத் தோய்த்து, தன் தேகத்தை ஊற்றுநீரில் கழுவக்கடவன்; அப்பொழுது சுத்தமாயிருப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மியம் உள்ளவன் தன் பிரமியம் நீங்கிச் சுத்தமானால், தன் சுத்திகரிப்புக்கென்று ஏழுநாள் எண்ணிக்கொண்டிருந்து, தன் வஸ்திரங்களைத் தோய்த்து, தன் தேகத்தை ஊற்றுநீரில் கழுவக்கடவன்; அப்பொழுது சுத்தமாயிருப்ப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மியம் உள்ளவன் தன் பிரமியம் நீங்கிச் சுத்தமானால், தன் சுத்திகரிப்புக்கென்று ஏழுநாள் எண்ணிக்கொண்டிருந்து, தன் வஸ்திரங்களைத் தோய்த்து, தன் தேகத்தை ஊற்றுநீரில் கழுவக்கடவன்; அப்பொழுது சுத்தமாயிருப்ப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ட்டாம் நாளிலே, அவன் இரண்டு காட்டுப்புறாக்களையாவது, இரண்டு புறாக்குஞ்சுகளையாவது, ஆசரிப்புக் கூடாரவாசலிலே கர்த்தருடைய சந்நிதியில் கொண்டுவந்து, ஆசாரியனிடத்தில் கொடுக்கக்கடவ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ட்டாம் நாளிலே, அவன் இரண்டு காட்டுப்புறாக்களையாவது, இரண்டு புறாக்குஞ்சுகளையாவது, ஆசரிப்புக் கூடாரவாசலிலே கர்த்தருடைய சந்நிதியில் கொண்டுவந்து, ஆசாரியனிடத்தில் கொடுக்கக்கடவ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ஸ்ரவேல் புத்திரரோடே சொல்லவேண்டியது என்னவென்றால்: ஒருவனுக்குப் பிரமியம் உண்டானால், அவன் தன் பிரமியத்தினாலே தீட்டான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சாரியன் அவைகளில் ஒன்றைப் பாவநிவாரணபலியும் மற்றொன்றைச் சர்வாங்க தகனபலியுமாக்கி, அவனுக்காகக் கர்த்தருடைய சந்நிதியில் அவன் பிரமியத்தினிமித்தம் பாவநிவிர்த்தி செய்ய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சாரியன் அவைகளில் ஒன்றைப் பாவநிவாரணபலியும் மற்றொன்றைச் சர்வாங்க தகனபலியுமாக்கி, அவனுக்காகக் கர்த்தருடைய சந்நிதியில் அவன் பிரமியத்தினிமித்தம் பாவநிவிர்த்தி செய்ய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ிலிருந்து இந்திரியம் கழிந்ததுண்டானால், அவன் தண்ணீரில் முழுகவேண்டும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ிலிருந்து இந்திரியம் கழிந்ததுண்டானால், அவன் தண்ணீரில் முழுகவேண்டும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ழிந்த இந்திரியம் பட்ட வஸ்திரமும் தோலும் தண்ணீரினால் கழுவப்பட்டு, சாயங்காலம்மட்டும் தீட்டாயிருப்பத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ழிந்த இந்திரியம் பட்ட வஸ்திரமும் தோலும் தண்ணீரினால் கழுவப்பட்டு, சாயங்காலம்மட்டும் தீட்டாயிருப்பத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ந்திரியம் கழிந்தவனோடே ஸ்திரீ படுத்துக்கொண்டிருந்தால், இருவரும் தண்ணீரில் முழுகி, சாயங்காலம்மட்டும் தீட்டுப்பட்டிருப்பார்கள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ந்திரியம் கழிந்தவனோடே ஸ்திரீ படுத்துக்கொண்டிருந்தால், இருவரும் தண்ணீரில் முழுகி, சாயங்காலம்மட்டும் தீட்டுப்பட்டிருப்பார்கள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ூதகஸ்திரீ தன் சரீரத்திலுள்ள உதிர ஊறலினிமித்தம் ஏழுநாள் தன் விலக்கத்தில் இருக்கக்கடவள்; அவளைத் தொடுகிறவன் எவனும் சாயங்காலம் மட்டும் தீட்டுப்பட்டிருப்பான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ூதகஸ்திரீ தன் சரீரத்திலுள்ள உதிர ஊறலினிமித்தம் ஏழுநாள் தன் விலக்கத்தில் இருக்கக்கடவள்; அவளைத் தொடுகிறவன் எவனும் சாயங்காலம் மட்டும் தீட்டுப்பட்டிருப்பான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ஸ்ரவேல் புத்திரரோடே சொல்லவேண்டியது என்னவென்றால்: ஒருவனுக்குப் பிரமியம் உண்டானால், அவன் தன் பிரமியத்தினாலே தீட்டான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ள் விலக்கலாயிருக்கையில், எதின்மேல் படுத்துக்கொள்ளுகிறாளோ எதின்மேல் உட்காருகிறாளோ அதெல்லாம் தீட்டாய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ள் விலக்கலாயிருக்கையில், எதின்மேல் படுத்துக்கொள்ளுகிறாளோ எதின்மேல் உட்காருகிறாளோ அதெல்லாம் தீட்டாய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படுக்க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படுக்க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உட்கார்ந்த மண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உட்கார்ந்த மண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படுக்கையின்மேலாகிலும், அவள் உட்கார்ந்த மணையின்மேலாகிலும் இருந்த எதையாகிலும் தொட்டவன்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படுக்கையின்மேலாகிலும், அவள் உட்கார்ந்த மணையின்மேலாகிலும் இருந்த எதையாகிலும் தொட்டவன்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வன் அவளோடே படுத்துக்கொண்டதும், அவள் தீட்டு அவன்மேல் பட்டதுமுண்டானால், அவன் ஏழுநாள் தீட்டாயிருப்பானாக; அவன் படுக்கிற படுக்கையும் தீட்டுப்ப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வன் அவளோடே படுத்துக்கொண்டதும், அவள் தீட்டு அவன்மேல் பட்டதுமுண்டானால், அவன் ஏழுநாள் தீட்டாயிருப்பானாக; அவன் படுக்கிற படுக்கையும் தீட்டுப்ப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மாம்சத்திலுள்ள பிரமியம் ஊறிக்கொண்டிருந்தாலும், அவன் பிரமியம் அடைபட்டிருந்தாலும், அதினால் அவனுக்குத் தீட்டுண்டாகும்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ஸ்திரீ விலகியிருக்கவேண்டியகாலம் அல்லாமல் அவளுடைய உதிரம் அநேகநாள் ஊறிக்கொண்டிருந்தால், அல்லது அந்தக் காலத்துக்கு மிஞ்சி அது கண்டிருக்கும் நாளெல்லாம் ஊறிக்கொண்டிருந்தால், தன் விலக்கத்தின் நாட்களிலிருந்ததுபோல அவள் தீட்டாயிருப்பாள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ஸ்திரீ விலகியிருக்கவேண்டியகாலம் அல்லாமல் அவளுடைய உதிரம் அநேகநாள் ஊறிக்கொண்டிருந்தால், அல்லது அந்தக் காலத்துக்கு மிஞ்சி அது கண்டிருக்கும் நாளெல்லாம் ஊறிக்கொண்டிருந்தால், தன் விலக்கத்தின் நாட்களிலிருந்ததுபோல அவள் தீட்டாயிருப்பாள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ஸ்திரீ விலகியிருக்கவேண்டியகாலம் அல்லாமல் அவளுடைய உதிரம் அநேகநாள் ஊறிக்கொண்டிருந்தால், அல்லது அந்தக் காலத்துக்கு மிஞ்சி அது கண்டிருக்கும் நாளெல்லாம் ஊறிக்கொண்டிருந்தால், தன் விலக்கத்தின் நாட்களிலிருந்ததுபோல அவள் தீட்டாயிருப்பாள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ட்களெல்லாம் அவள் படுக்கும் எந்தப்படுக்கையும், அவள் விலக்கத்தின் படுக்கையைப்போல, அவளுக்குத் தீட்டாயிருக்கும்; அவள் உட்கார்ந்த மணையும், அவளுடைய விலக்கத்தின் தீட்டைப்போலவே தீட்டாயிருக்க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ட்களெல்லாம் அவள் படுக்கும் எந்தப்படுக்கையும், அவள் விலக்கத்தின் படுக்கையைப்போல, அவளுக்குத் தீட்டாயிருக்கும்; அவள் உட்கார்ந்த மணையும், அவளுடைய விலக்கத்தின் தீட்டைப்போலவே தீட்டாயிருக்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ப்பட்டவைகள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ப்பட்டவைகள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தன் உதிர ஊறல் நின்று சுத்தமானபோது, அவள் ஏழுநாள் எண்ணிக்கொள்வாளாக, அதின்பின்பு சுத்தமாயிருப்பா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ட்டாம் நாளிலே இரண்டு காட்டுப்புறக்களையாவது, இரண்டு புறாக்குஞ்சுகளையாவது, ஆசரிப்புக் கூடாரவாசலில் ஆசாரியனிடத்தில் கொண்டுவரக்கடவ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ட்டாம் நாளிலே இரண்டு காட்டுப்புறக்களையாவது, இரண்டு புறாக்குஞ்சுகளையாவது, ஆசரிப்புக் கூடாரவாசலில் ஆசாரியனிடத்தில் கொண்டுவரக்கடவ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மாம்சத்திலுள்ள பிரமியம் ஊறிக்கொண்டிருந்தாலும், அவன் பிரமியம் அடைபட்டிருந்தாலும், அதினால் அவனுக்குத் தீட்டுண்டாகும்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வைகளில் ஒன்றைப் பாவநிவாரணபலியும், மற்றொன்றைச் சர்வாங்க தகனபலியுமாக்கி, அவளுக்காகக் கர்த்தருடைய சந்நிதியில் அவளுடைய உதிர ஊறலினிமித்தம் பாவநிவிர்த்தி செய்யக்கடவ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வைகளில் ஒன்றைப் பாவநிவாரணபலியும், மற்றொன்றைச் சர்வாங்க தகனபலியுமாக்கி, அவளுக்காகக் கர்த்தருடைய சந்நிதியில் அவளுடைய உதிர ஊறலினிமித்தம் பாவநிவிர்த்தி செய்யக்கடவ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் தங்கள் நடுவே இருக்கிற என்னுடைய வாசஸ்தலத்தைத் தீட்டுப்படுத்தி, தங்கள் தீட்டுகளால் சாகாதபடிக்கு, இப்படி நீங்கள் அவர்கள் தீட்டுகளுக்கு அவர்களை விலக்கிவைக்கக்கடவீ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் தங்கள் நடுவே இருக்கிற என்னுடைய வாசஸ்தலத்தைத் தீட்டுப்படுத்தி, தங்கள் தீட்டுகளால் சாகாதபடிக்கு, இப்படி நீங்கள் அவர்கள் தீட்டுகளுக்கு அவர்களை விலக்கிவைக்கக்கடவீ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ரமியமுள்ளவனுக்கும், இந்திரியக் கழிவினாலே தீட்டானவனுக்கும்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ூதக பலவீனமுள்ளவளுக்கும், பிரமியமுள்ள ஸ்திரீ புருஷருக்கும், தீட்டாயிருக்கிறவளோடே படுத்துக்கொண்டவனுக்கும் ஏற்றபிரமாணம் இதுவே என்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ூதக பலவீனமுள்ளவளுக்கும், பிரமியமுள்ள ஸ்திரீ புருஷருக்கும், தீட்டாயிருக்கிறவளோடே படுத்துக்கொண்டவனுக்கும் ஏற்றபிரமாணம் இதுவே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மியமுள்ளவன் படுக்கிற எந்தப்படுக்கையும் தீட்டாகும்; அவன் எதின்மேல் உட்காருகிறானோ அதுவும் தீட்டா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மியமுள்ளவன் படுக்கிற எந்தப்படுக்கையும் தீட்டாகும்; அவன் எதின்மேல் உட்காருகிறானோ அதுவும் தீட்டா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டுக்கையைத் தொடுகிறவன் தன் வஸ்திரங்களைத் தோய்த்து, தண்ணீரில் முழுகக்கடவன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ಅಶುದ್ಧನ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ಲ್ಲದೆ ಸ್ರಾವವಿರುವವನು ಕೂತುಕೊಂಡ ಯಾವುದೇ ವಸ್ತು ವಿನ ಮೇಲೆ ಕೂತುಕೊಳ್ಳುವವನು ತನ್ನ ಬಟ್ಟೆಗಳನ್ನು ಒಗೆದು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ರಿನಲ್ಲಿ ಸ್ನಾನಮಾಡಬೇಕು. ಸಾಯಂಕಾಲದ ವರೆಗೆ ಅವನು ಅ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ಸ್ರಾವವಿರುವವನ ಶರೀರವನ್ನು ಮುಟ್ಟುವವನು ತನ್ನ ಬಟ್ಟೆಗಳನ್ನು ಒಗೆದುಕೊಂಡು ನೀರಿನಲ್ಲಿ ಸ್ನಾನಮಾಡ ಬೇಕು ಸಾಯಂಕಾಲ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ೆಗೆ ಅವನು ಅಶುದ್ಧನಾಗಿರ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ಶುದ್ಧನಾಗಿರುವನ ಮೇಲೆ ಸ್ರಾವವಿರುವವನು ಉಗುಳಿದರೆ ಅವನು ತನ್ನ ಬಟ್ಟೆಗಳನ್ನು ಒಗೆದುಕೊಂಡು ನೀರ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ನಾನಮಾಡಬೇಕು, ಸಾಯಂಕಾಲದ ವರೆಗೆ ಅವನು ಅಶುದ್ಧನ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ಸ್ರಾವವುಳ್ಳವನು ಏರಿಕೂತುಕೊಂಡಿದ್ದ ತಡಿಯು ಅ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ದಲ್ಲದೆ ಅವನ ಕೆಳಗಿರುವ ಯಾವದಾದರೂ ವಸ್ತುವನ್ನು ಮುಟ್ಟಿದವನು ಸಾಯಂಕಾಲದ ವರೆಗೆ ಅಶುದ್ಧನಾಗಿರಬೇಕು; ಅವುಗಳ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ದನ್ನಾದರೂ ಹೊತ್ತುಕೊಳ್ಳುವವನು ತನ್ನ ಬಟ್ಟೆಗಳನ್ನು ಒಗೆದು ಕೊಂಡು ನೀರಿನಲ್ಲಿ ಸ್ನಾನಮಾಡಬೇಕು ಸಾಯಂಕಾಲದ ವರೆಗೆ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ು ಮೋಶೆ ಆರೋನರೊಂದಿಗೆ ಮಾತನಾಡ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ಸ್ರಾವವುಳ್ಳ ವನು ತನ್ನ ಕೈಗಳನ್ನು ನೀರಿನಿಂದ ತೊಳೆದುಕೊಳ್ಳದೆ ಯಾರನ್ನಾದರೂ ಮುಟ್ಟಿದರೆ ಅವನು ತನ್ನ ಬಟ್ಟೆ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ಗೆದುಕೊಂಡು ನೀರಿನಲ್ಲಿ ಸ್ನಾನಮಾಡಬೇಕು; ಸಾಯಂಕಾಲದ ವರೆಗೆ ಅವನು ಅಶುದ್ಧನ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ಸ್ರಾವವುಳ್ಳವನು ಮುಟ್ಟಿದ ಮಣ್ಣಿನ ಪಾತ್ರೆಯನ್ನು ಒಡೆಯಬೇಕು, ಮರದ ಪ್ರತಿಯೊಂದು ಪಾತ್ರೆಯನ್ನು ನೀರಿನಲ್ಲಿ ಜಾಲ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ೊಳೆಯ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ಸ್ರಾವವುಳ್ಳವನು ತನ್ನ ಸ್ರಾವದಿಂದ ಶುದ್ಧನಾದರೆ ತನ್ನ ಶುದ್ಧತೆಗಾಗಿ ಏಳು ದಿನಗಳನ್ನು ಲೆಕ್ಕಮಾಡಿ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ಟ್ಟೆಗಳನ್ನು ಒಗೆದುಕೊಳ್ಳಬೇಕು. ಇದಲ್ಲದೆ ಹರಿಯುವ ನೀರಿನಲ್ಲಿ ತನ್ನ ಶರೀರವನ್ನು ತೊಳೆದುಕೊಳ್ಳಬೇಕು; ಆಗ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ಎಂಟನೆಯ ದಿನದಲ್ಲಿ ಅವನು ತನಗಾಗಿ ಎರಡು ಬೆಳವಕ್ಕಿಗಳನ್ನು ಇಲ್ಲವೆ ಎರಡು ಪಾರಿವಾಳದ ಮರಿಗಳನ್ನು ತೆಗೆದು ಕೊಂಡು ಸಭ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ುಡಾರದ ಬಾಗಿಲ ಬಳಿ ಕರ್ತನ ಎದುರಿನಲ್ಲಿ ಬಂದು ಅವುಗಳನ್ನು ಯಾಜಕನಿಗೆ ಕೊ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ಸ್ರಾ ಯೇಲಿನ ಮಕ್ಕಳೊಂದಿಗೆ ಹೇಳಬೇಕಾದದ್ದೇನಂದರೆಯಾವ ಮನುಷ್ಯನಿಗಾದರೂ ಅವರ ಶರೀರದಲ್ಲಿ ಮೇಹಸ್ರಾವ ಇರುವದಾಗಿದ್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ಗ ಯಾಜಕನು ಒಂದನ್ನು ಪಾಪಬಲಿ ಗಾಗಿ ಇನ್ನೊಂದನ್ನು ದಹನಬಲಿಗಾಗಿ ಅವುಗಳನ್ನು ಸಮರ್ಪಿಸಬೇಕು; ಯಾಜಕನು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ರಾವಕ್ಕೋಸ್ಕರ ಕರ್ತನ ಎದುರಿನಲ್ಲಿ ಪ್ರಾಯಶ್ಚಿತ್ತವನ್ನು 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ಒಬ್ಬನಿಗೆ ವೀರ್ಯವು ಹೊರಟುಹೋದರೆ ಅವನು ತನ್ನ ಶರೀರವನ್ನೆಲ್ಲಾ ನೀರಿನಲ್ಲಿ ತೊಳೆದು ಸಾಯಂಕಾ ಲದ ವರ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ಶುದ್ಧನ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ವೀರ್ಯವು ಬಿದ್ದ ಪ್ರತಿಯೊಂದು ಬಟ್ಟೆ ಮತ್ತು ಪ್ರತಿಯೊಂದು ಚರ್ಮ ನೀರಿನಿಂದ ತೊಳೆಯಲ್ಪಟ್ಟು ಸಾಯಂಕಾಲದ ವರ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ಶುದ್ಧವ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ಲ್ಲದೆ ಸ್ತ್ರೀಯೊಂದಿಗೆ ಒಬ್ಬನು ಮಲಗಿ ವೀರ್ಯವನ್ನು ಬಿಟ್ಟಿದ್ದರೆ ಅವರಿಬ್ಬರೂ ನೀರಿನಲ್ಲಿ ಸ್ನಾನಮಾಡಬೇಕ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ಯಂಕಾಲದ ವರೆಗೆ ಅಶುದ್ಧರ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ಒಬ್ಬ ಸ್ತ್ರೀಗೆ ತನ್ನ ಶರೀರದಲ್ಲಿ ರಕ್ತಸ್ರಾವವಿದ್ದರೆ ಅವಳು ಏಳು ದಿವಸಗಳ ವರೆಗೆ ಪ್ರತ್ಯೇಕಿಸಲ್ಪಡಬೇಕು. ಅವ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ನಾದರೂ ಮುಟ್ಟಿದರೆ ಅವನು ಸಾಯಂಕಾಲದ ವರೆಗೆ ಅಶುದ್ಧನಾಗಿರಬೇಕ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 ಸ್ರಾವದ ನಿಮಿತ್ತ ವಾಗಿ ಅವನು ಅ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ಅವಳು ಮುಟ್ಟಾದಾಗ ಅವಳು ಮಲಗುವ ಪ್ರತಿಯೊಂದು ವಸ್ತುವು ಅಶುದ್ಧವಾಗಿರಬೇಕು. ಅವಳು ಕೂತುಕೊ ಳ್ಳುವ ಪ್ರತಿಯೊ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ಸ್ತುವು ಅಶುದ್ಧವ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ವಳ ಹಾಸಿಗೆಯನ್ನು ಮುಟ್ಟುವವನು ತನ್ನ ಬಟ್ಟೆ ಗಳನ್ನು ಒಗೆದುಕೊಂಡು ನೀರಿನಲ್ಲಿ ಸ್ನಾನಮಾಡಬೇಕು; ಸಾಯಂಕಾಲದ ವರ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ಅಶುದ್ಧನ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ವಳು ಕೂತುಕೊಂಡಿರುವ ಯಾವದನ್ನಾದರೂ ಮುಟ್ಟಿದವನು ತನ್ನ ಬಟ್ಟೆಗಳನ್ನು ಒಗೆದುಕೊಂಡು ಅವನು ನೀರ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ನಾನಮಾಡಬೇಕು, ಸಾಯಂಕಾಲದ ವರೆಗೆ ಅಶುದ್ಧನ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ಇದಲ್ಲದೆ ಅವಳ ಹಾಸಿಗೆಯ ಮೇಲಾಗಲಿ ಇಲ್ಲವೆ ಅವಳು ಕೂತುಕೊಂಡ ಯಾವದರ ಮೇಲಾಗಲಿ ಇರುವದನ್ನು ಮುಟ್ಟಿ ದವನು ಸಾಯಂಕಾಲ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ೆಗೆ ಅಶುದ್ಧನ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ಯಾವನಾದರೂ ಅವಳೊಂದಿಗೆ ಮಲಗಿದರೆ ಅವಳ ಸಾರವು (ಹೊಲೆ) ಅವನಿಗೆ ತಗಲಿದರೆ ಅವನು ಏಳು ದಿವಸ ಅಶುದ್ಧನಾಗಿರಬೇಕು;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ಲಗಿ ಕೊಳ್ಳುವ ಹಾಸಿಗೆಯೆಲ್ಲಾ ಅ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ವನ ಸ್ರಾವ ದಲ್ಲಿ ಅದು ಅವನ ಅಶುದ್ಧತೆಯಾಗಿರುವದು; ಅವನ ಶರೀರವು ತನ್ನ ಸ್ರಾವದಿಂದ ಹರಿಯುವದಾಗಿದ್ದರೂ ತನ್ನ ಸ್ರಾವ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ಇದಲ್ಲದೆ ಹೆಂಗಸಿಗೆ ಅವಳ ಮುಟ್ಟಿನ ಕಾಲಕ್ಕಿಂತಲೂ ಹೆಚ್ಚು ದಿನ ರಕ್ತಸ್ರಾವವು ಇದ್ದರೆ ಇಲ್ಲವೆ ಮುಟ್ಟಾಗಿದ್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ಲದಲ್ಲಾಗುವ ರಕ್ತಸ್ರಾವಕ್ಕಿಂತ ಹೆಚ್ಚಾಗಿ ಹರಿ ಯುತ್ತಿದ್ದರೆ ಅವಳ ಸ್ರಾವದ ಅಶುದ್ಧತ್ವದ ಎಲ್ಲಾ ದಿನ ಗಳು ಅವಳ ಮುಟ್ಟ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ನಗಳಂತೆ ಇರಬೇಕು; ಅವಳು ಅಶುದ್ಧಳಾಗಿರುವ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ಅವಳ ಸ್ರಾವದ ಎಲ್ಲಾ ದಿನಗಳಲ್ಲಿ ಅವಳು ಮಲಗಿಕೊಳ್ಳುವ ಪ್ರತಿಯೊಂದು ಹಾಸಿಗೆಯೂ ಅವಳ ಮುಟ್ಟಿನ ಹಾಸಿಗೆಯಂತಿರಬೇಕ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ಳು ಕೂತುಕೊಳ್ಳುವದೆಲ್ಲವೂ ಅವಳ ಪ್ರತ್ಯೇಕದ ಮುಟ್ಟಿನ ಅಶುದ್ಧತೆಯಂತೆಯೇ ಅ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ಯಾವನಾದರು ಆ ವಸ್ತುಗಳನ್ನು ಮುಟ್ಟಿದರೆ ಅಶುದ್ಧ ನಾಗಿರುವನು, ತನ್ನ ಬಟ್ಟೆಗಳನ್ನು ಒಗೆದುಕೊಂಡು ನೀರ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ನಾನಮಾಡಬೇಕು, ಸಾಯಂಕಾಲದ ವರೆಗೆ ಅಶುದ್ಧನಾಗಿ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ವಳು ತನ್ನ ಸ್ರಾವದಿಂದ ಶುದ್ಧಳಾದ ದಿನದಿಂದ ಏಳು ದಿನ ಲೆಕ್ಕಿಸಬೇಕು ತರು ವಾಯ ಅವಳು ಶುದ್ಧಳಾಗಿರುವ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ಎಂಟನೆಯ ದಿನದಲ್ಲಿ ಅವಳು ಎರಡು ಬೆಳವಕ್ಕಿಗಳನ್ನಾಗಿಲಿ ಎರಡು ಪಾರಿವಾಳದ ಮರಿಗಳನ್ನಾಗಲಿ ತೆಗೆದುಕೊಂಡು ಸಭೆಯ ಗುಡಾರ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ಗಿಲ ಬಳಿ ಯಾಜಕನ ಬಳಿಗೆ ತರ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 ಶರೀರದಲ್ಲಿ ನಿಂತುಹೋಗಿದ್ದರೂ ಅದು ಅವನ ಅಶುದ್ಧತೆಯ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ಯಾಜಕನು ಒಂದನ್ನು ಪಾಪಬಲಿಗಾ ಗಿಯೂ ಇನ್ನೊಂದನ್ನು ದಹನಬಲಿಗಾಗಿಯೂ ಸಮ ರ್ಪಿಸಬೇಕು; ಯಾಜಕನು ಅವಳಿಗಾಗಿ ಅವಳ ಅಶುದ್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ಯ ಸ್ರಾವದ ವಿಷಯದಲ್ಲಿ ಕರ್ತನ ಎದುರಿನಲ್ಲಿ ಪ್ರಾಯಶ್ಚಿತ್ತ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ಹೀಗೆ ನೀವು ಇಸ್ರಾಯೇಲ್‌ ಮಕ್ಕಳನ್ನು ಅವರ ಅಶುದ್ಧತ್ವದಿಂದ ಪ್ರತ್ಯೇಕಿಸಬೇಕು; ಆಗ ಅವರು ತಮ್ಮ ಮಧ್ಯದಲ್ಲಿರುವ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ುಡಾರವನ್ನು ಹೊಲೆಮಾಡದೆ ತಮ್ಮ ಅಶುದ್ಧತ್ವದಿಂದ ಸಾಯ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ಮೇಹಸ್ರಾವವುಳ್ಳವನಿಗೂ ವೀರ್ಯಸ್ರಾವವುಳ್ಳ ವನಿಗೂ ಅವುಗಳಿಂದ ಅಶುದ್ಧವಾಗುವವರಿಗೂ ಇರುವ ನಿಯಮವು ಇ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ಮುಟ್ಟು ಎಂಬ ರೋಗವಿರು ವವಳಿಗೂ ಮೇಹಸ್ರಾವವಿರುವ ಗಂಡಸಿಗೂ ಹೆಂಗಸಿಗೂ ಅಶುದ್ಧವಾದವಳ ಸಂಗಡ ಮಲಗಿದವನಿಗೂ ಇರುವ ನಿಯಮ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ಸ್ರಾವವಿರು ವವನು ಮಲಗುವ ಪ್ರತಿಯೊಂದು ಹಾಸಿಗೆಯು ಅಶುದ್ಧವಾದದ್ದು; ಅವನು ಕೂತುಕೊಳ್ಳುವ ಪ್ರತಿ ಯೊಂದು ವಸ್ತು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ನ ಹಾಸಿಗೆಯನ್ನು ಮುಟ್ಟುವವನು ತನ್ನ ಬಟ್ಟೆಗಳನ್ನು ಒಗೆದು ಕೊಂಡು ನೀರಿನಲ್ಲಿ ಸ್ನಾನಮಾಡಬೇಕು. ಸಾಯಂಕಾಲದ ವರ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2026-09-07T04:54:53Z</dcterms:created>
  <dcterms:modified xsi:type="dcterms:W3CDTF">2026-09-07T04:54:53Z</dcterms:modified>
  <dc:title>ಲೇವಿಯಕಾಂಡ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