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ிதேக்கியா ராஜா மல்கியாவின் குமாரனாகிய பஸ்கூரையும் ஆசாரியனான மாசெயாவின் குமாரனாகிய செப்பனியாவையும் எரேமியாவினிடத்தில் அனுப்பி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ங்களுக்காகக் கர்த்தரிடத்தில் விசாரியும்; பாபிலோன் ராஜாவாகிய நேபுகாத்நேச்சார் எங்களுக்கு விரோதமாய் யுத்தஞ்செய்கிறான்; ஒருவேளை கர்த்தர் தம்முடைய எல்லா அற்புதச் செயலின்படியேயும் எங்களுக்கு அநுக்கிரகஞ்செய்து, அவனை எங்களைவிட்டுப் போகப்பண்ணுவார் என்று சொல்லியனுப்பினபோ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ங்களுக்காகக் கர்த்தரிடத்தில் விசாரியும்; பாபிலோன் ராஜாவாகிய நேபுகாத்நேச்சார் எங்களுக்கு விரோதமாய் யுத்தஞ்செய்கிறான்; ஒருவேளை கர்த்தர் தம்முடைய எல்லா அற்புதச் செயலின்படியேயும் எங்களுக்கு அநுக்கிரகஞ்செய்து, அவனை எங்களைவிட்டுப் போகப்பண்ணுவார் என்று சொல்லியனுப்பினபோ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ர் எங்களுக்காகக் கர்த்தரிடத்தில் விசாரியும்; பாபிலோன் ராஜாவாகிய நேபுகாத்நேச்சார் எங்களுக்கு விரோதமாய் யுத்தஞ்செய்கிறான்; ஒருவேளை கர்த்தர் தம்முடைய எல்லா அற்புதச் செயலின்படியேயும் எங்களுக்கு அநுக்கிரகஞ்செய்து, அவனை எங்களைவிட்டுப் போகப்பண்ணுவார் என்று சொல்லியனுப்பினபோ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ரேமியா அவர்களைப்பார்த்து, நீங்கள் சிதேக்கியாவுக்குச் சொல்லவேண்டியது: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கர்த்தர் உரைக்கிறது என்னவென்றால், இதோ, உங்களை அலங்கத்துக்கு வெளியே முற்றிக்கைபோட்ட பாபிலோன் ராஜாவோடும் கல்தேயரோடும், நீங்கள் யுத்தம்பண்ணும்படி உங்கள் கைகளில் பிடித்திருக்கிற யுத்த ஆயுதங்களை நான் திருப்பிவிட்டு, அவர்களை இந்த நகரத்தின் நடுவிலே சேர்த்து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கர்த்தர் உரைக்கிறது என்னவென்றால், இதோ, உங்களை அலங்கத்துக்கு வெளியே முற்றிக்கைபோட்ட பாபிலோன் ராஜாவோடும் கல்தேயரோடும், நீங்கள் யுத்தம்பண்ணும்படி உங்கள் கைகளில் பிடித்திருக்கிற யுத்த ஆயுதங்களை நான் திருப்பிவிட்டு, அவர்களை இந்த நகரத்தின் நடுவிலே சேர்த்து,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ஸ்ரவேலின் தேவனாகிய கர்த்தர் உரைக்கிறது என்னவென்றால், இதோ, உங்களை அலங்கத்துக்கு வெளியே முற்றிக்கைபோட்ட பாபிலோன் ராஜாவோடும் கல்தேயரோடும், நீங்கள் யுத்தம்பண்ணும்படி உங்கள் கைகளில் பிடித்திருக்கிற யுத்த ஆயுதங்களை நான் திருப்பிவிட்டு, அவர்களை இந்த நகரத்தின் நடுவிலே சேர்த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நீட்டின கையினாலும் பலத்த புயத்தினாலும் கோபமும் உக்கிரமும் மகா கடுமையுமாக உங்களோடே யுத்தம்பண்ணி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நீட்டின கையினாலும் பலத்த புயத்தினாலும் கோபமும் உக்கிரமும் மகா கடுமையுமாக உங்களோடே யுத்தம்பண்ணி,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நகரத்தின் குடிகளையும், மனுஷரையும், மிருகங்களையும் சங்கரிப்பேன்; மகா கொள்ளைநோயால் சா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பின்பு நான் யூதாவின் ராஜாவாகிய சிதேக்கியாவையும், அவன் ஊழியக்காரரையும், ஜனத்தையும், இந்த நகரத்திலே கொள்ளைநோய்க்கும் பட்டயத்துக்கும் பஞ்சத்துக்கும் தப்பி மீதியானவர்களையும் பாபிலோன் ராஜாவாகிய நேபுகாத்நேச்சாருடைய கையிலும், அவர்கள் சத்துருக்களின் கையிலும், அவர்கள் பிராணனை வாங்கத் தேடுகிறவர்களின் கையிலும் ஒப்புக்கொடுப்பேன்; அவன் அவர்களைப் பட்டயக் கருக்கினால் வெட்டுவான்; அவன் அவர்களைத் தப்பவிடுவதுமில்லை, அவன் மன்னிப்பதுமில்லை, இரங்குவதுமில்லையென்று கர்த்தர் உரைக்கிறார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பின்பு நான் யூதாவின் ராஜாவாகிய சிதேக்கியாவையும், அவன் ஊழியக்காரரையும், ஜனத்தையும், இந்த நகரத்திலே கொள்ளைநோய்க்கும் பட்டயத்துக்கும் பஞ்சத்துக்கும் தப்பி மீதியானவர்களையும் பாபிலோன் ராஜாவாகிய நேபுகாத்நேச்சாருடைய கையிலும், அவர்கள் சத்துருக்களின் கையிலும், அவர்கள் பிராணனை வாங்கத் தேடுகிறவர்களின் கையிலும் ஒப்புக்கொடுப்பேன்; அவன் அவர்களைப் பட்டயக் கருக்கினால் வெட்டுவான்; அவன் அவர்களைத் தப்பவிடுவதுமில்லை, அவன் மன்னிப்பதுமில்லை, இரங்குவதுமில்லையென்று கர்த்தர் உரைக்கிறார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பின்பு நான் யூதாவின் ராஜாவாகிய சிதேக்கியாவையும், அவன் ஊழியக்காரரையும், ஜனத்தையும், இந்த நகரத்திலே கொள்ளைநோய்க்கும் பட்டயத்துக்கும் பஞ்சத்துக்கும் தப்பி மீதியானவர்களையும் பாபிலோன் ராஜாவாகிய நேபுகாத்நேச்சாருடைய கையிலும், அவர்கள் சத்துருக்களின் கையிலும், அவர்கள் பிராணனை வாங்கத் தேடுகிறவர்களின் கையிலும் ஒப்புக்கொடுப்பேன்; அவன் அவர்களைப் பட்டயக் கருக்கினால் வெட்டுவான்; அவன் அவர்களைத் தப்பவிடுவதுமில்லை, அவன் மன்னிப்பதுமில்லை, இரங்குவதுமில்லையென்று கர்த்தர் உரைக்கிறார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தற்குப்பின்பு நான் யூதாவின் ராஜாவாகிய சிதேக்கியாவையும், அவன் ஊழியக்காரரையும், ஜனத்தையும், இந்த நகரத்திலே கொள்ளைநோய்க்கும் பட்டயத்துக்கும் பஞ்சத்துக்கும் தப்பி மீதியானவர்களையும் பாபிலோன் ராஜாவாகிய நேபுகாத்நேச்சாருடைய கையிலும், அவர்கள் சத்துருக்களின் கையிலும், அவர்கள் பிராணனை வாங்கத் தேடுகிறவர்களின் கையிலும் ஒப்புக்கொடுப்பேன்; அவன் அவர்களைப் பட்டயக் கருக்கினால் வெட்டுவான்; அவன் அவர்களைத் தப்பவிடுவதுமில்லை, அவன் மன்னிப்பதுமில்லை, இரங்குவதுமில்லையென்று கர்த்தர் உரைக்கிறார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ையும் அவர், இந்த ஜனங்களை நோக்கி: இதோ, நான் உங்கள் முன்னே ஜீவவழியையும் மரணவழியையும் வைக்கிறேன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ின்னையும் அவர், இந்த ஜனங்களை நோக்கி: இதோ, நான் உங்கள் முன்னே ஜீவவழியையும் மரணவழியையும் வைக்கிறேன் என்று கர்த்தர் சொல்லுகி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நகரத்திலே தரிக்கிறவன் பட்டயத்தாலும், பஞ்சத்தாலும், கொள்ளைநோயாலும் சாவான்; உங்களை முற்றிக்கைபோடும் கல்தேயர் வசமாய்ப் புறப்பட்டுப்போய்விடுகிறவனோ பிழைப்பான்; அவன் பிராணன் அவனுக்குக் கிடைத்த கொள்ளைப்பொருளைப்போல் இரு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நகரத்திலே தரிக்கிறவன் பட்டயத்தாலும், பஞ்சத்தாலும், கொள்ளைநோயாலும் சாவான்; உங்களை முற்றிக்கைபோடும் கல்தேயர் வசமாய்ப் புறப்பட்டுப்போய்விடுகிறவனோ பிழைப்பான்; அவன் பிராணன் அவனுக்குக் கிடைத்த கொள்ளைப்பொருளைப்போல் இ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 நகரத்திலே தரிக்கிறவன் பட்டயத்தாலும், பஞ்சத்தாலும், கொள்ளைநோயாலும் சாவான்; உங்களை முற்றிக்கைபோடும் கல்தேயர் வசமாய்ப் புறப்பட்டுப்போய்விடுகிறவனோ பிழைப்பான்; அவன் பிராணன் அவனுக்குக் கிடைத்த கொள்ளைப்பொருளைப்போல் இ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 முகத்தை இந்த நகரத்துக்கு விரோதமாய் நன்மைக்கு அல்ல, தீமைக்கே வைத்தேன் என்று கர்த்தர் சொல்லுகிறார்; அது பாபிலோன் ராஜாவின் கையில் ஒப்புக்கொடுக்கப்படும்; அவன் அக்கினியால் அதைச் சுட்டெரிப்பான் என்று சொல் என்றார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யூதா ராஜாவின் குடும்பத்தாரையும் நோக்கி: கர்த்தருடைய வார்த்தையைக் கேள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ின் குடும்பத்தாரே, உங்கள் செய்கைகளுடைய பொல்லாப்பினிமித்தம் என் உக்கிரம் அக்கினியைப்போல் புறப்பட்டு, அவிக்கிறவன் இல்லாமல் எரியாதபடிக்கு, நீங்கள் ஏற்கனவே நியாயங்கேட்டு, பறிகொடுத்தவனை ஒடுக்குகிறவனுடைய கைக்குத் தப்புவியுங்கள் என்று கர்த்தர் சொல்லு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ின் குடும்பத்தாரே, உங்கள் செய்கைகளுடைய பொல்லாப்பினிமித்தம் என் உக்கிரம் அக்கினியைப்போல் புறப்பட்டு, அவிக்கிறவன் இல்லாமல் எரியாதபடிக்கு, நீங்கள் ஏற்கனவே நியாயங்கேட்டு, பறிகொடுத்தவனை ஒடுக்குகிறவனுடைய கைக்குத் தப்புவியுங்கள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ாவீதின் குடும்பத்தாரே, உங்கள் செய்கைகளுடைய பொல்லாப்பினிமித்தம் என் உக்கிரம் அக்கினியைப்போல் புறப்பட்டு, அவிக்கிறவன் இல்லாமல் எரியாதபடிக்கு, நீங்கள் ஏற்கனவே நியாயங்கேட்டு, பறிகொடுத்தவனை ஒடுக்குகிறவனுடைய கைக்குத் தப்புவியுங்கள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 பள்ளத்தாக்கில் வாசம்பண்ணுகிறவளே, சமனான இடத்தில் கன்மலையாய் இருக்கிறவளே, எங்களுக்கு விரோதமாய் வருகிறவன் யாரென்றும், எங்கள் வாசஸ்தலங்களுக்குள் வருகிறவன் யார் என்றும் சொல்லுகிற உனக்கு நான் எதிராளிய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 பள்ளத்தாக்கில் வாசம்பண்ணுகிறவளே, சமனான இடத்தில் கன்மலையாய் இருக்கிறவளே, எங்களுக்கு விரோதமாய் வருகிறவன் யாரென்றும், எங்கள் வாசஸ்தலங்களுக்குள் வருகிறவன் யார் என்றும் சொல்லுகிற உனக்கு நான் எதிராளியாயிருக்கிறேன் என்று கர்த்தர் சொல்லுகிற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கிரியைகளின் பலனுக்குத்தக்கதாய் உங்களை விசாரிப்பேன்; நான் அதின் காட்டிலே தீக்கொளுத்துவேன்; அது அதைச் சுற்றிலுமுள்ள யாவையும் பட்சிக்கும் என்று கர்த்தர் உரைக்கிறார் என்று சொல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உங்கள் கிரியைகளின் பலனுக்குத்தக்கதாய் உங்களை விசாரிப்பேன்; நான் அதின் காட்டிலே தீக்கொளுத்துவேன்; அது அதைச் சுற்றிலுமுள்ள யாவையும் பட்சிக்கும் என்று கர்த்தர் உரைக்கிறார் என்று சொல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రాజైన సిద్కియా మల్కీయా కుమారుడైన పషూ రును యాజకుడగు మయశేయా కుమారుడైన జెఫన్యాను పిలిపిం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బబులోనురాజైన నెబుకద్రెజరు మనమీద యుద్ధముచేయుచున్నాడు; అతడు మనయొద్దనుండి వెళ్లి పోవునట్లు యెహోవా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్భుతకార్యములన్నిటిని చూపి మనకు తోడైయుండునో లేదో దయచేసి మా నిమిత్తము యెహోవా చేత నీవు విచారించుమ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ుటకు యిర్మీయాయొద్దకు వారిని పంపగా యెహోవాయొద్దనుండి యిర్మీయాకు ప్రత్యక్షమైన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యిర్మీయా వారితో ఇట్లనెనుమీరు సిద్కియాతో ఈ మాట చెప్పు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ఇశ్రాయేలు దేవుడైన యెహోవా ఈలాగు సెలవిచ్చుచున్నాడుబబులోను రాజుమీదను, మిమ్మును ముట్టడివే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్దీయులమీదను, మీరుపయో గించుచున్న యుద్దాయుధములను ప్రాకారముల బయట నుండి తీసికొని యీ పట్టణము లోపల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టిని పోగు చేయ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ోపమును రౌద్రమును అత్యుగ్రతయు కలిగినవాడనై, బాహుబలముతోను, చాచిన చేతితోను నేనే మీతో యుద్ధ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స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మనుష్యులనేమి పశువులనేమి యీ పట్టణపు నివాసులనందరిని హతము చేసెదను; గొప్ప తెగులుచేత వారు చచ్చెద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టు తరువాత నేను యూదాదేశపు రాజైన సిద్కియాను, అతని ఉద్యోగస్థులను, తెగులును ఖడ్గమును క్షామ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ంచుకొని శేషించిన ప్రజలను, బబులోనురాజైన నెబుకద్రెజరుచేతికి, వారి ప్రాణములను తీయజూచు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త్రువులచేతికి అప్పగించెదను. అతడు వారియందు అనుగ్రహముంచకయు, వారిని కరుణింపకయు, వారి యెడల జాలిపడక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ారిని కత్తివాత హతముచేయ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ఈ ప్రజలతో నీవిట్లనుముయెహోవా సెలవిచ్చునదే మనగాజీవమార్గమును మరణమార్గ మును నేను మీ యెదు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ట్టుచ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ఈ పట్టణములో నిలుచువారు కత్తివలన గాని క్షామమువలనగాని తెగులువలనగాని చచ్చెదరు, మేలుచేయుటకుకా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డుచేయుటకే నేను ఈ పట్టణ మునకు అభిముఖుడనైతిని గనుక బయటకు వెళ్లి మిమ్మును ముట్టడి వేయుచున్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్దీయులకు లోబడువారు బ్రదుకు దురు; దోపుడుసొమ్ము దక్కినట్లుగా వారి ప్రాణము వారికి దక్క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ఈ పట్టణము బబులోను రాజుచేతికి అప్పగింపబడును, అతడు అగ్నిచేత దాని కాల్చివేయున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యూదారాజు ఇంటివారలకు ఆజ్ఞ యిదేయెహో వా మాట వి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దావీదు వంశస్థులారా, యెహోవా ఈలాగు సెలవిచ్చుచున్నాడు అనుదినము న్యాయముగా తీర్పు తీర్చుడ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ోచుకొనబడినవానిని బాధపెట్టువాని చేతిలోనుండి విడిపించుడి, ఆలాగు చేయనియెడల మీ దుష్టక్రియలనుబట్టి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్రోధము అగ్నివలె బయలువెడలి, యెవడును ఆర్పలేకుండ మిమ్మును దహ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యెహోవా వాక్కు ఇదేలోయలో నివసించుదానా, మైదానమందలి బండవంటిదానా, మా మీదికి రాగలవాడెవడు, మ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ివాసస్థలములలో ప్రవేశించువాడెవడు? అనుకొనువార లార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మీ క్రియల ఫలములనుబట్టి మిమ్మును దండించె దను, నేను దాని అరణ్యములో అగ్ని రగుల బెట్టెదను, అది ద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ుట్టునున్న ప్రాంతములన్నిటిని కాల్చివేయున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ర్మీయా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9">
  <a:themeElements>
    <a:clrScheme name="Theme6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2026-10-20T01:24:47Z</dcterms:created>
  <dcterms:modified xsi:type="dcterms:W3CDTF">2026-10-20T01:24:47Z</dcterms:modified>
  <dc:title>యిర్మీయా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