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மனுபுத்திரனே, நீ கோகுக்கு விரோதமாகத் தீர்க்கதரிசனம் உரைத்துச்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மனுபுத்திரனே, நீ கோகுக்கு விரோதமாகத் தீர்க்கதரிசனம் உரைத்துச் சொல்லவேண்டியது என்னவென்றால்: கர்த்தராகிய ஆண்டவர் உரைக்கிறார், மேசேக் தூபால் ஜாதிகளின் அதிபதியாகிய கோகே, இதோ, நான் உனக்கு விரோதமாக வர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த் திருப்பி உன்னை ஆறு துறடுகளால் இழுத்து, உன்னை வடபுறங்களிலிருந்து எழும்பவும் இஸ்ரவேல் மலைகளில் வரவும்பண்ண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்னைத் திருப்பி உன்னை ஆறு துறடுகளால் இழுத்து, உன்னை வடபுறங்களிலிருந்து எழும்பவும் இஸ்ரவேல் மலைகளில் வரவும்பண்ண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வில்லை உன் இடதுகையிலிருந்து தட்டிவிட்டு, உன் அம்புகளை வலதுகையிலிருந்து விழ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ும் உன் எல்லா இராணுவங்களும் உன்னோடிருக்கிற ஜனங்களும் இஸ்ரவேல் மலைகளில் விழுவீர்கள்; உராய்ஞ்சுகிற சகலவித பட்சிகளுக்கும் வெளியின் மிருகங்களுக்கும் உன்னை இரையாகக்கொடு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யும் உன் எல்லா இராணுவங்களும் உன்னோடிருக்கிற ஜனங்களும் இஸ்ரவேல் மலைகளில் விழுவீர்கள்; உராய்ஞ்சுகிற சகலவித பட்சிகளுக்கும் வெளியின் மிருகங்களுக்கும் உன்னை இரையாகக்கொடு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ாலமான வெளியில் விழு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ாலமான வெளியில் விழுவாய்;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ாகோகிடத்திலும் தீவுகளில் நிர்விசாரமாய்க் குடியிருக்கிறவர்களிடத்திலும் அக்கினியை அனுப்புவேன்; அப்பொழுது நான் கர்த்தரென்று அறிந்துகொள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ாகோகிடத்திலும் தீவுகளில் நிர்விசாரமாய்க் குடியிருக்கிறவர்களிடத்திலும் அக்கினியை அனுப்புவேன்; அப்பொழுது நான் கர்த்தரென்று அறிந்துகொள்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நான் என் ஜனமாகிய இஸ்ரவேலின் நடுவிலே என் பரிசுத்த நாமத்தைத் தெரிவிப்பேன்; என் பரிசுத்த நாமத்தை இனிப் பரிசுத்தக்குலைச்சலாக்கவொட்டேன்; அதினால் நான் இஸ்ரவேலில் பரிசுத்தராகிய கர்த்தர் என்று புறஜாதிகள் அறிந்து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அது வந்து, அது சம்பவித்தது என்று கர்த்தராகிய ஆண்டவர் சொல்லுகிறார்; நான் சொன்னநாள் இதுவ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ட்டணங்களின் குடிகள் வெளியே போய், கேடகங்களும், பரிசைகளும், வில்லுகளும், அம்புகளும் வளைதடிகளும், ஈட்டிகளுமாகிய ஆயுதங்களை எடுத்து எரிப்பார்கள்; ஏழுவருஷம் அவைகளை எடுத்து எர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வெளியிலிருந்து விறகுகொண்டுவராமலும் காடுகளில் வெட்டாமலும், ஆயுதங்களை எடுத்து எரிப்பார்கள்; அவர்கள் தங்களைக் கொள்ளையிட்டவர்களைக் கொள்ளையிட்டு, தங்களைச் சூறையாடினவர்களைச் சூறையா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் இஸ்ரவேல் தேசத்திலே சமுத்திரத்துக்குக் கிழக்கே பிரயாணக்காரரின் பள்ளத்தாக்கைப் புதைக்கிற ஸ்தானமாக கோகுக்குக் கொடுப்பேன்; அது வழிப்போக்கர் மூக்கைப் பொத்திக்கொண்டுபோகப்பண்ணும்; அங்கே கோகையும் அவனுடைய எல்லாச் சேனையையும் புதைத்து, அதை ஆமோன்கோகின் பள்ளத்தாக்கு என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வம்சத்தார், தேசத்தைச் சுத்தம்பண்ணும்படிக்கு அவர்களைப் புதைத்துத்தீர ஏழுமாதம் செல்ல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ின் ஜனங்களெல்லாரும் புதைத்துக்கொண்டிருப்பார்கள்; நான் மகிமைப்படும் அந்நாளிலே அது அவர்களுக்குக் கீர்த்தியாக இருக்க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ின் ஜனங்களெல்லாரும் புதைத்துக்கொண்டிருப்பார்கள்; நான் மகிமைப்படும் அந்நாளிலே அது அவர்களுக்குக் கீர்த்தியாக இருக்க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ய் என் பந்தியிலே குதிரைகளையும் இரதவீரர்களையும், பராக்கிரமசாலிகளையும், சகல யுத்தவீரர்களையும் தின்று, திருப்தியாவீர்களெ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ய் என் பந்தியிலே குதிரைகளையும் இரதவீரர்களையும், பராக்கிரமசாலிகளையும், சகல யுத்தவீரர்களையும் தின்று, திருப்தியாவீர்களென்று கர்த்தராகிய ஆண்டவர் உரைக்கிறார் என்று சொல்ல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ைச் சுத்தம்பண்ணுவதற்காக அதில் கிடக்கும் மற்றப் பிரேதங்களைப் புதைக்கும்படிக்கு நித்தமும் தேசத்தில் சுற்றித்திரியும் மனுஷரையும், சுற்றித்திரிகிறவர்களோடேகூடப் புதைக்கிறவர்களையும் தெரிந்து நியமிப்பார்கள்; ஏழுமாதங்கள் முடிந்தபின்பும் இவர்கள் தேடிக்கொண்ட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ைச் சுத்தம்பண்ணுவதற்காக அதில் கிடக்கும் மற்றப் பிரேதங்களைப் புதைக்கும்படிக்கு நித்தமும் தேசத்தில் சுற்றித்திரியும் மனுஷரையும், சுற்றித்திரிகிறவர்களோடேகூடப் புதைக்கிறவர்களையும் தெரிந்து நியமிப்பார்கள்; ஏழுமாதங்கள் முடிந்தபின்பும் இவர்கள் தேடிக்கொண்டி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ல் சுற்றித்திரிகிறவர்கள் திரிந்துகொண்டிருப்பார்கள்; யாராவது ஒருவன் மனுஷனின் எலும்பைக்காணும்போது புதைக்கிறவர்கள் அதை ஆமோன்கோகுடைய பள்ளத்தாக்கிலே புதைக்குமட்டும் அதினண்டையிலே ஒரு அடையாளத்தை நாட்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ய் என் மகிமையை நான் புறஜாதிகளுக்குள்ளே விளங்கப்பண்ணுவேன்; நான் செய்த என் நியாயத்தையும், அவர்கள்மேல் நான் வைத்த என் கையையும் எல்லா ஜாதிகளையும் காண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்விதமாய் என் மகிமையை நான் புறஜாதிகளுக்குள்ளே விளங்கப்பண்ணுவேன்; நான் செய்த என் நியாயத்தையும், அவர்கள்மேல் நான் வைத்த என் கையையும் எல்லா ஜாதிகளையும் காண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த்துக்கு ஆமோனா என்று பெயரிடப்படும்; இவ்விதமாய் தேசத்தைச் சுத்தம்பண்ண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ுமுதல் என்றும் நான் தங்கள் தேவனாகிய கர்த்தர் என்று இஸ்ரவேல் வம்சத்தார் அறிந்துகொள்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கர்த்தராகிய ஆண்டவர் சொல்லுகிறது என்னவென்றால்: நீ சகலவித பட்சிகளையும் வெளியில் இருக்கிற சகல மிருகங்களையும் நோக்கி: நீங்கள் ஏகமாய்க் கூடிக்கொண்டு, இஸ்ரவேலின் மலைகளில் நான் உங்களுக்காகச் செய்யும் யாகமாகிய மகா யாகத்துக்குச் சுற்றிலுமிருந்து வந்துசேர்ந்து, மாம்சம் தின்று இரத்தங்குடி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பராக்கிரமசாலிகளின் மாம்சத்தைத் தின்று, பூமியினுடைய பிரபுக்களின் இரத்தத்தைக் குடிப்பீர்கள்; அவர்கள் எல்லாரும் பாசானிலே கொழுத்துப்போன ஆட்டுக்கடாக்களுக்கும் ஆட்டுக்குட்டிகளுக்கும் வெள்ளாட்டுக் கடாக்களுக்கும் காளைகளுக்கும் சமானமான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பராக்கிரமசாலிகளின் மாம்சத்தைத் தின்று, பூமியினுடைய பிரபுக்களின் இரத்தத்தைக் குடிப்பீர்கள்; அவர்கள் எல்லாரும் பாசானிலே கொழுத்துப்போன ஆட்டுக்கடாக்களுக்கும் ஆட்டுக்குட்டிகளுக்கும் வெள்ளாட்டுக் கடாக்களுக்கும் காளைகளுக்கும் சமானமான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் வம்சத்தார் தங்கள் அக்கிரமத்தினிமித்தமே சிறைப்பட்டுப்போனார்கள் என்று அப்பொழுது புறஜாதிகள் அறிந்துகொள்வார்கள்; அவர்கள் எனக்கு விரோதமாய்த் துரோகம்பண்ணினபடியால், என் முகத்தை நான் அவர்களுக்கு மறைத்து, அவர்கள் சத்துருக்களின் கையில் அவர்களை ஒப்புக்கொடுத்தேன்; அவர்கள் அனைவரும் பட்டயத்தால் விழ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ுக்காகச் செய்யும் யாகத்திலே நீங்கள் திருப்தியாகுமளவும் கொழுப்பைத் தின்று வெறியாகுமளவும் இரத்தத்தைக் குடிப்ப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ுக்காகச் செய்யும் யாகத்திலே நீங்கள் திருப்தியாகுமளவும் கொழுப்பைத் தின்று வெறியாகுமளவும் இரத்தத்தைக் குடிப்ப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அசுத்தத்துக்குத் தக்கதாகவும், அவர்களுடைய மீறுதல்களுக்குத்தக்கதாகவும், நான் அவர்களுக்குச் செய்து, என் முகத்தை அவர்களுக்கு மறைத்த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ுடைய அசுத்தத்துக்குத் தக்கதாகவும், அவர்களுடைய மீறுதல்களுக்குத்தக்கதாகவும், நான் அவர்களுக்குச் செய்து, என் முகத்தை அவர்களுக்கு மறைத்த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லால் கர்த்தராகிய ஆண்டவர் சொல்லுகிறது என்னவென்றால்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லால் கர்த்தராகிய ஆண்டவர் சொல்லுகிறது என்னவென்றால்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தங்கள் அவமானத்தையும், பயப்படுத்துவார் இல்லாமல், தாங்கள் சுகமாய்த் தங்கள் தேசத்தில் குடியிருக்கும்போது எனக்கு விரோதமாய்த் தாங்கள் செய்த எல்லாத் துரோகத்தையும் சுமந்து தீர்த்தபின்பு, நான் யாக்கோபின் சிறையிருப்பைத்திருப்பி, இஸ்ரவேல் வம்சமனைத்துக்கும் இரங்கி, என் பரிசுத்த நாமத்துக்காக வைராக்கியமாயிருப்ப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ை ஜனசதளங்களிலிருந்து திரும்பிவரப்பண்ணி, அவர்களுடைய பகைஞரின் தேசங்களிலிருந்து அவர்களைக் கூட்டிக்கொண்டுவந்து, திரளான ஜாதிகளுடைய கண்களுக்கு முன்பாக அவர்களுக்குள் நான் பரிசுத்தர் என்று விளங்கும்போ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ை ஜனசதளங்களிலிருந்து திரும்பிவரப்பண்ணி, அவர்களுடைய பகைஞரின் தேசங்களிலிருந்து அவர்களைக் கூட்டிக்கொண்டுவந்து, திரளான ஜாதிகளுடைய கண்களுக்கு முன்பாக அவர்களுக்குள் நான் பரிசுத்தர் என்று விளங்கும்போ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ங்களைப் புறஜாதிகளிடத்தில் சிறைப்பட்டுப்போகப்பண்ணின நான் தங்களில் ஒருவரையும் அங்கே அப்புறம் வைக்காமல், தங்களைத் தங்கள் சுயதேசத்திலே திரும்பக்கூட்டிக்கொண்டுவந்தேன் என்பதினால், நான் தங்கள் தேவனாகிய கர்த்தர் என்று அறிந்துகொள்வ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இஸ்ரவேல் வம்சத்தார்மேல் என் ஆவியை ஊற்றினபடியினால் என் முகத்தை இனி அவர்களுக்கு மறைக்கமாட்டேன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இஸ்ரவேல் வம்சத்தார்மேல் என் ஆவியை ஊற்றினபடியினால் என் முகத்தை இனி அவர்களுக்கு மறைக்கமாட்டேன் என்று கர்த்தராகிய ஆண்டவ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মনুষ্যসন্তান আমার হয়ে গোগের বিরুদ্ধে এই কথা বল| বল প্রভু আমার সদাপ্রভু বলেন, ‘হে গোগ, তুমি মেশ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ূবলের গুরুত্বপূর্ণ নেতা কিন্তু আমি তোমার বিরুদ্ধ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তোমাকে বন্দী করে ফেরত আনব| আমি তোমায় সুদূর উত্তর থেকে ইস্রায়েলের পর্বতের বিরুদ্ধ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আমি তোমার বাম হাত থেকে ধনুক সরিয়ে দেব আর ডান হাত থেকে তোমার তীরগুলি খসিয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ুমি ইস্রায়েলের পর্বতে নিহত হবে| তুমি, তোমার সেনাদল এবং তোমার সঙ্গের সমস্ত লোকজন যুদ্ধে নি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আমি তোমাকে সব রকমের পাখি ও বন্য পশুদের খাদ্য হিসাব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ুমি শহরে প্রবেশ করবে না| তোমাকে খোলা মাঠে হত্যা করা হবে| একথা আমিই বলেছি|”‘ প্রভু আমার সদাপ্রভ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বলেছেন, “আমি মাগোগ ও সমুদ্রের উপকূলে বসবাসকারী সমস্ত লোকদের উপরে আগুন পাঠাব| তারা মনে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তারা নিরাপদে আছে কিন্তু তারা জানবে 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আমার পবিত্র নাম ইস্রায়েলে জ্ঞাত করব, আমি তাদের দ্বারা আমার নাম আর অপবিত্র হতে দেব না| জাতিগ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ে যে আমিই প্রভু, আমিই ইস্রায়েলের পবিত্র এক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েখ, সেই সময় আসছে যখন তা সিদ্ধ হবে! প্রভুই এইসব কথা বলেছেন| সেই দিনের কথাই আমি বল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সেই সময় ইস্রায়েলের শহরে বসবাসকারীরা বাইরে মাঠে যাবে| তারা শএুদের ঢাল, ধনুক, তীর, লাঠি ও বর্শ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মস্ত অস্ত্র সংগ্রহ করে তা পুড়িয়ে ফেলবে| তারা সাত বছর ধরে সেই সমস্ত কাঠ জ্বালানি হিসাবে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দের আর মাঠ থেকে কাঠ কুড়াতে বা বন থেকে কাঠ কেটে আনতে হবে না কারণ তারা অস্ত্র-শস্ত্রই জ্বালা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াবে ব্যবহার করবে| তারা লুঠ করতে আসা সৈন্যদের কাছ থেকে তাদের মূল্যবান দ্রব্যই কেড়ে নেবে|”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সদাপ্রভু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বলেন “সেই সময়, আমি গোগকে কবর দেবার জন্য ইস্রায়েলে একটি স্থান বেছে নেব| পথি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ত্যকায়, যে স্থান মৃত সাগরের পূর্ব দিকে অবস্থিত সেখানে তাকে কবর দেওয়া হবে| তা পথিকদের পথ অবর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কারণ গোগ ও তার সেনাদল সেইস্থানে কবরস্থ হবে| লোকে সেই স্থানকে ‘গোগ এর সৈন্যদের উপত্যকা হিসেব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হিত কর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দেশ শুচি করার জন্য ইস্রায়েলের পরিবার সাত মাস ধরে তাদের কব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েশের সাধারণ লোক ঐসব শএু সেনাদের কবর দেবে| আমি যেদিন নিজেকে গৌরবান্বিত করব সেদিন ঐ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খ্যাত হয়ে উঠবে|” প্রভু আমার সদাপ্রভু এই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ার টেবিল থেকে খাবার জন্য তোমাদের জন্য প্রচুর মাংস থাকবে| থাকবে অশ্ব, রথচালকগণ, বলবান সৈন্য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অন্য সব যোদ্ধারা|”‘ প্রভু আমার সদাপ্রভু ঐ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বলেন, “কর্মীরা সমস্ত দিন ধরে ঐ মৃত সৈন্যদের কবরস্থ করবে যাতে দেশ শুচি হয়| ঐ কর্মীরা স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স ধরে পরিশ্রম করবে| পরে মৃত দেহের জন্য এদিকে ওদিকে অনুসন্ধান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ই সব কর্মীরা খুঁজতে খুঁজতে এধারে ওধারে যাবে| তাদের মধ্যে যদি কেউ এক টুকরো অস্থি দেখে তব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ে চিহ্ন দিয়ে রাখবে| যতক্ষণ পর্য়ন্ত না কবর খোঁড়ার লোক এসে গোগ সেনাদের উপত্যকায় তা কবর না দে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পর্য়ন্ত সেই চিহ্ন দেওয়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বললেন, “আমি অন্য জাতিদের আমার কাজ দেখাব আর তারা আমায় সম্মান করতে শুরু করবে! শএ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পক্ষে আমি যে শক্তি ব্যবহার করেছি তাও তারা দে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ৃত লোকদের নগরের নাম হবে হামোনা| এই ভাবে তারা সেই দেশ শুদ্ধ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েই দিন থেকেই ইস্রায়েল পরিবার জানবে যে আমিই তাদের প্রভু ও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আমার সদাপ্রভু এই কথা বলেন, “হে মনুষ্যসন্তান, আমার হয়ে সমস্ত পাখি ও বন্য পশুর সাথে কথা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ল, ‘এখানে এস! এখানে এস! এসে চারধারে জড়ো হও| তোমাদের জন্য আমি যে বলি প্রস্তুত করেছি তা ভক্ষ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| ইস্রায়েলের পর্বতে এক মহায়জ্ঞ হবে| এস মাংস খাও, রক্ত পান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োমরা বলবান সৈন্যের দেহ হতে মাংস খাবে ও পৃথিবীর নেতাদের রক্ত পান করবে| তারা সকলে বাশনের পাঁঠ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শাবক, ছাগল ও মোটা সোটা ষাঁড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জাতিগণ জানবে কেন ইস্রায়েল পরিবারকে বন্দী করে অন্য দেশে নিয়ে যাওয়া হয়েছিল| তারা জানব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আমার বিরুদ্ধে উঠেছিল বলেই আমি তাদের থেকে ঘুরে দূরে গিয়েছিলাম| আমি তাদের শএু দ্বারা পরাজিত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াম বলেই আমার লোকরা যুদ্ধে নিহ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রা যতটা চাও ততটাই মেদ খেতে পারো, পূর্ণ না হওয়া পর্য়ন্ত রক্ত পান করতে পারো| আমি তোমা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বলি হনন করেছি তা তোমরা খাবে ও প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া পাপে নিজেদের অশুচি করল, তাই তাদের কাজের জন্য আমি শাস্তি দিলাম| আমি তাদের থেকে দূরে গেলাম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াহায্য করতে অস্বীকার কর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ই প্রভু আমার সদাপ্রভু এই কথা বলেন: “এখন আমি যাকোবের পরিবারকে বন্দীত্ব থেকে নিয়ে আসব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ইস্রায়েল পরিবারের প্রতি দয়া করব| আমি আমার পবিত্র নামের পক্ষে উদ্য়োগী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া সবসময় যে আমার বিরুদ্ধাচরণ করত এই লজ্জা লোকরা ভুলে যাবে| তারা নিজেদের দেশে নিরাপদে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তাদের ভয় দেখ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অন্য দেশ থেকে আমার প্রজাদের ফিরিয়ে আনব| আমি শএুদের দেশ থেকে তাদের সংগ্রহ করব, তখন বহু জা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বে যে আমি কত 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া জানবে যে আমিই প্রভু, তাদের ঈশ্বর, কারণ আমিই তাদের ঘর বাড়ী ছেড়ে অন্য দেশে বন্দী হিস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তে বাধ্য করেছিলাম| আর আমিই তাদের আবার একত্র করে তাদের নিজেদের দেশে ফিরিয়ে এনেছি| তাদের এক জ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ছনে পড়ে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ি ইস্রায়েল পরিবারের উপর আমার আত্মা ঢেলে দেব আর সেই সময়ের পরে আর কখনও আমার প্রজাদ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খ ফিরিয়ে নেব না|” প্রভু আমার সদাপ্র ভুই এই সব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2026-10-21T09:35:13Z</dcterms:created>
  <dcterms:modified xsi:type="dcterms:W3CDTF">2026-10-21T09:35:13Z</dcterms:modified>
  <dc:title>যিহিষ্কেল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