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37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ீடத்தை சுற்றி சு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வருகிறேன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ைகளெல்லாம் நீ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ைகளைக் கழுவ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ெய்வமே இயேசுநா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ெல்லாம் மகிழுதையா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ரத்த குரலில் நன்றிப் பாட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 மகிழ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த்தகு உம் செயல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டுத்து உரை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ந்தன் மாறாத பேர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ண்முன் இருக்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ிருமுன்னே உண்மை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்து வர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ர்த்தாவே உம்மையே நம்பியுள்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ுமாற்றம் எனக்க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சமூகம் உந்தன்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ஏங்க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2026-11-01T01:43:52Z</dcterms:created>
  <dcterms:modified xsi:type="dcterms:W3CDTF">2026-11-01T01:43:52Z</dcterms:modified>
  <dc:title>துதிப் பாடல்கள் : 676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