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presProps" Target="presProps.xml"/>
  <Relationship Id="rId83" Type="http://schemas.openxmlformats.org/officeDocument/2006/relationships/viewProps" Target="viewProps.xml"/>
  <Relationship Id="rId8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ராமாவுக்கடுத்த நாயோதிலிருந்து ஓடிப்போய், யோனத்தான் முன்பாக வந்து: உம்முடைய தகப்பன் என் பிராணனை வாங்கத்தேடுகிறாரே, நான் செய்தது என்ன? என் அக்கிரமம் என்ன? நான் அவருக்குச் செய்த துரோகம் என்ன?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ராமாவுக்கடுத்த நாயோதிலிருந்து ஓடிப்போய், யோனத்தான் முன்பாக வந்து: உம்முடைய தகப்பன் என் பிராணனை வாங்கத்தேடுகிறாரே, நான் செய்தது என்ன? என் அக்கிரமம் என்ன? நான் அவருக்குச் செய்த துரோகம் என்ன?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ள்ளையாண்டானை நோக்கி: நீ ஓடி, நான் எய்கிற அம்புகளைத் தேடி எடுத்துக் கொண்டுவா என்று சொல்லி, அந்தப் பிள்ளையாண்டான் ஓடும்போது, அவனுக்கு அப்பாலே போகும்படி ஒரு அம்பை எய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ள்ளையாண்டானை நோக்கி: நீ ஓடி, நான் எய்கிற அம்புகளைத் தேடி எடுத்துக் கொண்டுவா என்று சொல்லி, அந்தப் பிள்ளையாண்டான் ஓடும்போது, அவனுக்கு அப்பாலே போகும்படி ஒரு அம்பை எய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னத்தான் எய்த அம்பிருக்கும் இடமட்டும் பிள்ளையாண்டான் போனபோது, அம்பு உனக்கு இன்னும் அப்பால் இருக்கிறது அல்லவா என்று யோனத்தான் பிள்ளையாண்டானுக்குப் பிறகேயிருந்து கூப்ப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னத்தான் எய்த அம்பிருக்கும் இடமட்டும் பிள்ளையாண்டான் போனபோது, அம்பு உனக்கு இன்னும் அப்பால் இருக்கிறது அல்லவா என்று யோனத்தான் பிள்ளையாண்டானுக்குப் பிறகேயிருந்து கூப்ப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 தரித்துநிற்காமல் தீ விரித்துப் பொட்டெனப்போ என்றும் யோனத்தான் பிள்ளையாண்டானுக்குப் பிறகேயிருந்து கூப்பிட்டான்; அப்படியே யோனத்தானின் பிள்ளையாண்டான் அம்புகளைப் பொறுக்கி, தன் எஜமானிடத்தில் கொண்டுவ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ந்தக் காரியம் யோனத்தானுக்கும் தாவீதுக்கும் தெரிந்திருந்ததேயல்லாமல், அந்தப் பிள்ளையாண்டானுக்கு ஒன்றும் தெரியாத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யோனத்தான்: தன் ஆயுதங்களைப் பிள்ளையாண்டானிடத்தில் கொடுத்து, இவைகளைப் பட்டணத்திற்குக் கொண்டுபோ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ள்ளையாண்டான் போனபின்பு, தாவீது தென்புறமான இடத்திலிருந்து எழுந்துவந்து, தரையிலே முகங்குப்புற விழுந்து, மூன்றுவிசை வணங்கினான்; அவர்கள் ஒருவரை ஒருவர் முத்தஞ்செய்து அழுதார்கள்; தாவீது மிகவும் அழு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ள்ளையாண்டான் போனபின்பு, தாவீது தென்புறமான இடத்திலிருந்து எழுந்துவந்து, தரையிலே முகங்குப்புற விழுந்து, மூன்றுவிசை வணங்கினான்; அவர்கள் ஒருவரை ஒருவர் முத்தஞ்செய்து அழுதார்கள்; தாவீது மிகவும் அழு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ள்ளையாண்டான் போனபின்பு, தாவீது தென்புறமான இடத்திலிருந்து எழுந்துவந்து, தரையிலே முகங்குப்புற விழுந்து, மூன்றுவிசை வணங்கினான்; அவர்கள் ஒருவரை ஒருவர் முத்தஞ்செய்து அழுதார்கள்; தாவீது மிகவும் அழு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யோனத்தான் தாவீதை நோக்கி: நீர் சமாதானத்தோடே போம், கர்த்தர் என்றைக்கும் எனக்கும் உமக்கும், என் சந்ததிக்கும் உமது சந்ததிக்கும் நடுநிற்கும் சாட்சி என்று சொல்லி, கர்த்தருடைய நாமத்தைக்கொண்டு நாம் இருவரும் ஆணையிட்டுக்கொண்டதை நினைத்துக்கொள்ளும் என்றான். [] பின்பு அவன் எழுந்து புறப்பட்டுப் போனான்; யோனத்தானோ பட்டணத்திற்குப் போய்வ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யோனத்தான் தாவீதை நோக்கி: நீர் சமாதானத்தோடே போம், கர்த்தர் என்றைக்கும் எனக்கும் உமக்கும், என் சந்ததிக்கும் உமது சந்ததிக்கும் நடுநிற்கும் சாட்சி என்று சொல்லி, கர்த்தருடைய நாமத்தைக்கொண்டு நாம் இருவரும் ஆணையிட்டுக்கொண்டதை நினைத்துக்கொள்ளும் என்றான். [] பின்பு அவன் எழுந்து புறப்பட்டுப் போனான்; யோனத்தானோ பட்டணத்திற்குப் போய்வ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யோனத்தான் தாவீதை நோக்கி: நீர் சமாதானத்தோடே போம், கர்த்தர் என்றைக்கும் எனக்கும் உமக்கும், என் சந்ததிக்கும் உமது சந்ததிக்கும் நடுநிற்கும் சாட்சி என்று சொல்லி, கர்த்தருடைய நாமத்தைக்கொண்டு நாம் இருவரும் ஆணையிட்டுக்கொண்டதை நினைத்துக்கொள்ளும் என்றான். [] பின்பு அவன் எழுந்து புறப்பட்டுப் போனான்; யோனத்தானோ பட்டணத்திற்குப் போய்வி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அப்படி ஒருக்காலும் வராது; நீர் சாவதில்லை, இதோ, எனக்கு அறிவிக்காமல் என் தகப்பன் பெரிய காரியமானாலும் சிறியகாரியமானாலும் ஒன்றும் செய்கிறதில்லை; இந்தக் காரியத்தை என் தகப்பன் எனக்கு மறைப்பானேன்? அப்படி இருக்கமாட்டாது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அப்படி ஒருக்காலும் வராது; நீர் சாவதில்லை, இதோ, எனக்கு அறிவிக்காமல் என் தகப்பன் பெரிய காரியமானாலும் சிறியகாரியமானாலும் ஒன்றும் செய்கிறதில்லை; இந்தக் காரியத்தை என் தகப்பன் எனக்கு மறைப்பானேன்? அப்படி இருக்கமாட்டாத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தாவீது: உம்முடைய கண்களில் எனக்குத் தயைகிடைத்தது என்று உம்முடைய தகப்பன் நன்றாய் அறிவார்; ஆகையால் யோனத்தானுக்கு மனநோவு உண்டாகாதபடிக்கு அவன் இதை அறியப்போகாது என்பார்; மரணத்திற்கும் எனக்கும் ஒரு அடி தூரமாத்திரம் இருக்கிறது என்று கர்த்தருடைய ஜீவனையும் உம்முடைய ஜீவனையும் கொண்டு நிச்சயமாய்ச் சொல்லுகிறேன் என்று மறுமொழி சொல்லி ஆணையி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தாவீது: உம்முடைய கண்களில் எனக்குத் தயைகிடைத்தது என்று உம்முடைய தகப்பன் நன்றாய் அறிவார்; ஆகையால் யோனத்தானுக்கு மனநோவு உண்டாகாதபடிக்கு அவன் இதை அறியப்போகாது என்பார்; மரணத்திற்கும் எனக்கும் ஒரு அடி தூரமாத்திரம் இருக்கிறது என்று கர்த்தருடைய ஜீவனையும் உம்முடைய ஜீவனையும் கொண்டு நிச்சயமாய்ச் சொல்லுகிறேன் என்று மறுமொழி சொல்லி ஆணையி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தாவீது: உம்முடைய கண்களில் எனக்குத் தயைகிடைத்தது என்று உம்முடைய தகப்பன் நன்றாய் அறிவார்; ஆகையால் யோனத்தானுக்கு மனநோவு உண்டாகாதபடிக்கு அவன் இதை அறியப்போகாது என்பார்; மரணத்திற்கும் எனக்கும் ஒரு அடி தூரமாத்திரம் இருக்கிறது என்று கர்த்தருடைய ஜீவனையும் உம்முடைய ஜீவனையும் கொண்டு நிச்சயமாய்ச் சொல்லுகிறேன் என்று மறுமொழி சொல்லி ஆணைய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னத்தான் தாவீதைப் பார்த்து: உமது மனவிருப்பம் இன்னது என்று சொல்லும், அதின்படி உமக்குச் செய்வ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யோனத்தானை நோக்கி: இதோ, நாளைக்கு அமாவாசி, நான் ராஜாவோடே பந்தியிருந்து சாப்பிடவேண்டியதாயிருக்கும்; ஆனாலும் நான் மூன்றாம் நாள் சாயங்காலமட்டும் வெளியிலே ஒளித்திருக்கும்படி எனக்கு உத்தரவு கொ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யோனத்தானை நோக்கி: இதோ, நாளைக்கு அமாவாசி, நான் ராஜாவோடே பந்தியிருந்து சாப்பிடவேண்டியதாயிருக்கும்; ஆனாலும் நான் மூன்றாம் நாள் சாயங்காலமட்டும் வெளியிலே ஒளித்திருக்கும்படி எனக்கு உத்தரவு கொ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யோனத்தானை நோக்கி: இதோ, நாளைக்கு அமாவாசி, நான் ராஜாவோடே பந்தியிருந்து சாப்பிடவேண்டியதாயிருக்கும்; ஆனாலும் நான் மூன்றாம் நாள் சாயங்காலமட்டும் வெளியிலே ஒளித்திருக்கும்படி எனக்கு உத்தரவு கொ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கப்பன் என்னைக் குறித்து விசாரித்தால், தன் ஊராகிய பெத்லகேமிலே தன் குடும்பத்தார் யாவரும் வருஷத்துக்கு ஒருதரம் பலியிடவருகிறபடியால் தாவீது அவ்விடத்திற்குப் போக என்னிடத்தில் வருந்திக்கேட்டான் என்று நீர் சொல்ல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கப்பன் என்னைக் குறித்து விசாரித்தால், தன் ஊராகிய பெத்லகேமிலே தன் குடும்பத்தார் யாவரும் வருஷத்துக்கு ஒருதரம் பலியிடவருகிறபடியால் தாவீது அவ்விடத்திற்குப் போக என்னிடத்தில் வருந்திக்கேட்டான் என்று நீர் சொல்ல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 நல்லது என்றால், உம்முடைய அடியானுக்குச் சமாதானம் இருக்கும்; அவருக்கு எரிச்சலுண்டானால், அவராலே பொல்லாப்புத் தீர்மானப்பட்டிருக்கிறது என்று அறிந்துகொள்வ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 நல்லது என்றால், உம்முடைய அடியானுக்குச் சமாதானம் இருக்கும்; அவருக்கு எரிச்சலுண்டானால், அவராலே பொல்லாப்புத் தீர்மானப்பட்டிருக்கிறது என்று அறிந்துகொள்வ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உம்முடைய அடியானுக்குத் தயைசெய்யவேண்டும்; கர்த்தருக்கு முன்பாக உம்முடைய அடியானோடே உடன்படிக்கை பண்ணியிருக்கிறீரே; என்னில் ஒரு அக்கிரமம் இருந்ததேயானால், நீரே என்னைக் கொன்றுபோடும்; நீர் என்னை உம்முடைய தகப்பனிடத்துக்குக் கொண்டுபோகவேண்டியது என்ன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உம்முடைய அடியானுக்குத் தயைசெய்யவேண்டும்; கர்த்தருக்கு முன்பாக உம்முடைய அடியானோடே உடன்படிக்கை பண்ணியிருக்கிறீரே; என்னில் ஒரு அக்கிரமம் இருந்ததேயானால், நீரே என்னைக் கொன்றுபோடும்; நீர் என்னை உம்முடைய தகப்பனிடத்துக்குக் கொண்டுபோகவேண்டியது என்ன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யோனத்தான்: அப்படி உமக்கு வராதிருப்பதாக; உமக்குப் பொல்லாப்புச் செய்ய என் தகப்பனாலே தீர்மானித்திருக்கிறது என்று நான் நிச்சயமாய் அறிந்தேனானால் நான் அதை உமக்கு அறிவிக்காதிருப்பேனோ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யோனத்தான்: அப்படி உமக்கு வராதிருப்பதாக; உமக்குப் பொல்லாப்புச் செய்ய என் தகப்பனாலே தீர்மானித்திருக்கிறது என்று நான் நிச்சயமாய் அறிந்தேனானால் நான் அதை உமக்கு அறிவிக்காதிருப்பேனோ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ு யோனத்தானை நோக்கி: உம்முடைய தகப்பன் கடினமான உத்தரம் சொன்னால் அதை யார் எனக்கு அறிவிப்ப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ு யோனத்தானை நோக்கி: உம்முடைய தகப்பன் கடினமான உத்தரம் சொன்னால் அதை யார் எனக்கு அறிவிப்பா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னத்தான் தாவீதைப் பார்த்து: ஊருக்கு வெளியே போவோம் வாரும் என்றான்; இருவரும் வெளியே புறப்பட்டுப்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னத்தான் இஸ்ரவேலின் தேவனாகிய கர்த்தரை முன்னிட்டுத் தாவீதை நோக்கி: நான் நாளையாவது, மறுநாளிலாவது என் தகப்பனுடைய மனதை அறிந்துகொண்டு, அவர் தாவீதின்மேல் தயவாயிருக்கிறார் என்று கண்டும், அதை அப்போது உமது செவிகளுக்கு வெளிப்படுத்தும்படிக்கு, உமக்குச் சொல்லியனுப்பாதிருந்தா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னத்தான் இஸ்ரவேலின் தேவனாகிய கர்த்தரை முன்னிட்டுத் தாவீதை நோக்கி: நான் நாளையாவது, மறுநாளிலாவது என் தகப்பனுடைய மனதை அறிந்துகொண்டு, அவர் தாவீதின்மேல் தயவாயிருக்கிறார் என்று கண்டும், அதை அப்போது உமது செவிகளுக்கு வெளிப்படுத்தும்படிக்கு, உமக்குச் சொல்லியனுப்பாதிருந்தா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யோனத்தானுக்கு அதற்குச் சரியாகவும் அதற்கு அதிகமாகவும் செய்யக்கடவர்; ஆனாலும் உமக்குத் தீங்கு செய்ய என் தகப்பனுக்குப் பிரியமாயிருந்தால், அதை உமது செவிகளுக்கு வெளிப்படுத்தி, நீர் சமாதானத்தோடே போகும்படிக்கு உம்மை அனுப்பிவிடுவேன்; கர்த்தர் என் தகப்பனோடு இருந்ததுபோல், உம்மோடும் இருப்பார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யோனத்தானுக்கு அதற்குச் சரியாகவும் அதற்கு அதிகமாகவும் செய்யக்கடவர்; ஆனாலும் உமக்குத் தீங்கு செய்ய என் தகப்பனுக்குப் பிரியமாயிருந்தால், அதை உமது செவிகளுக்கு வெளிப்படுத்தி, நீர் சமாதானத்தோடே போகும்படிக்கு உம்மை அனுப்பிவிடுவேன்; கர்த்தர் என் தகப்பனோடு இருந்ததுபோல், உம்மோடும் இருப்பார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ான் உயிரோடிருக்கையில், நான் சாகாதபடிக்கு நீர் கர்த்தரின் நிமித்தமாய் எனக்குத் தயைசெய்யவேண்டியதும் அல்லாம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தாவீதின் சத்துருக்களாகிய ஒவ்வொருவரையும் பூமியின்மேல் இராதபடிக்கு, வேர் அறுக்கும்போதும், நீர் என்றைக்கும் உமது தயவை என் வீட்டைவிட்டு அகற்றிவிடாமலும் இருக்கவேண்டு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தாவீதின் சத்துருக்களாகிய ஒவ்வொருவரையும் பூமியின்மேல் இராதபடிக்கு, வேர் அறுக்கும்போதும், நீர் என்றைக்கும் உமது தயவை என் வீட்டைவிட்டு அகற்றிவிடாமலும் இருக்கவேண்டு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யோனத்தான் தாவீதின் குடும்பத்தோடே உடன்படிக்கைபண்ணி, தாவீதுடைய சத்துருக்களின் கையிலே கர்த்தர் கணக்குக் கேட்பாராக என்று சொல்ல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த்தான் தாவீதை மிகவும் சிநேகித்தபடியினால், பின்னும் அவனுக்கு ஆணையிட்டான்; தன் உயிரைச் சிநேகித்ததுபோல அவனைச் சிநேகி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ோனத்தான் தாவீதைப் பார்த்து: நாளைக்கு அமாவாசி, நீர் உட்காரவேண்டிய இடம் காலியாயிருப்பதினால் உம்மைக்குறித்து விசாரிக்கப்ப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ோனத்தான் தாவீதைப் பார்த்து: நாளைக்கு அமாவாசி, நீர் உட்காரவேண்டிய இடம் காலியாயிருப்பதினால் உம்மைக்குறித்து விசாரிக்கப்ப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ரியம் நடந்தபோது, மூன்றாம் நாளிலே நீர் ஒளித்திருக்கும் இடத்திற்குத் தீவிரித்து வந்து, ஏசேல் என்னும் கல்லண்டையில் உட்கார்ந்திர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ான் குறிப்புவைத்து எய்கிறதுபோல, அதற்குப் பக்கமாக மூன்று அம்புகளை எய்து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ோய், அந்த அம்புகளைத் தேடி வா என்று ஒரு பிள்ளையாண்டானை அனுப்புவேன்; இதோ, அம்புகள் உனக்கு இப்புறத்திலே கிடக்கிறது, அவைகளை எடுத்துக்கொண்டுவா என்று பிள்ளையாண்டானிடத்தில் நான் சொன்னால், நீர் வாரும்; அப்பொழுது ஒன்றும் இல்லை, உமக்குச் சமாதானம் இருக்கும் என்று கர்த்தருடைய ஜீவனைக்கொண்டு சொல்ல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ோய், அந்த அம்புகளைத் தேடி வா என்று ஒரு பிள்ளையாண்டானை அனுப்புவேன்; இதோ, அம்புகள் உனக்கு இப்புறத்திலே கிடக்கிறது, அவைகளை எடுத்துக்கொண்டுவா என்று பிள்ளையாண்டானிடத்தில் நான் சொன்னால், நீர் வாரும்; அப்பொழுது ஒன்றும் இல்லை, உமக்குச் சமாதானம் இருக்கும் என்று கர்த்தருடைய ஜீவனைக்கொண்டு சொல்ல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ோய், அந்த அம்புகளைத் தேடி வா என்று ஒரு பிள்ளையாண்டானை அனுப்புவேன்; இதோ, அம்புகள் உனக்கு இப்புறத்திலே கிடக்கிறது, அவைகளை எடுத்துக்கொண்டுவா என்று பிள்ளையாண்டானிடத்தில் நான் சொன்னால், நீர் வாரும்; அப்பொழுது ஒன்றும் இல்லை, உமக்குச் சமாதானம் இருக்கும் என்று கர்த்தருடைய ஜீவனைக்கொண்டு சொல்ல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அம்புகள் உனக்கு அப்புறத்திலே கிடக்கிறது என்று நான் அந்த பிள்ளையாண்டானிடத்தில் சொன்னால், நீர் போய்விடும்; அப்பொழுது கர்த்தர் உம்மைப் போகச்சொல்லுகிறார் என்று அறிய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அம்புகள் உனக்கு அப்புறத்திலே கிடக்கிறது என்று நான் அந்த பிள்ளையாண்டானிடத்தில் சொன்னால், நீர் போய்விடும்; அப்பொழுது கர்த்தர் உம்மைப் போகச்சொல்லுகிறார் என்று அறிய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ரும் நானும் பேசிக்கொண்ட காரியத்திற்கு, இதோ, கர்த்தர் எனக்கும் உமக்கும் என்றைக்கும் நடுநிற்கும் சாட்சி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ரும் நானும் பேசிக்கொண்ட காரியத்திற்கு, இதோ, கர்த்தர் எனக்கும் உமக்கும் என்றைக்கும் நடுநிற்கும் சாட்சி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தாவீது வெளியிலே ஒளித்துக்கொண்டிருந்தான்; அமாவாசியானபோது ராஜா போஜனம் பண்ண உட்கார்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 சுவரண்டையிலிருக்கிற தன் இடத்தில் எப்போதும்போல் உட்கார்ந்த போது, யோனத்தான் எழுந்திருந்தான்; அப்னேரோ சவுலுடைய பக்கத்தில் உட்கார்ந்தான்; தாவீது இருக்கும் இடம் காலிய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 சுவரண்டையிலிருக்கிற தன் இடத்தில் எப்போதும்போல் உட்கார்ந்த போது, யோனத்தான் எழுந்திருந்தான்; அப்னேரோ சவுலுடைய பக்கத்தில் உட்கார்ந்தான்; தாவீது இருக்கும் இடம் காலியாயி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ன் தீட்டாயிருக்கிறானாக்கும், அவன் தீட்டுப்பட்டுத்தான் இருக்கவேண்டும் என்று அன்றையதினம் சவுல் ஒன்றும் சொல்லவ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ன் தீட்டாயிருக்கிறானாக்கும், அவன் தீட்டுப்பட்டுத்தான் இருக்கவேண்டும் என்று அன்றையதினம் சவுல் ஒன்றும் சொல்லவ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மாவாசிக்கு மறுநாளிலும் தாவீது இருக்கும் இடம் காலியாயிருந்தது; அப்பொழுது சவுல்: ஈசாயின் மகன் நேற்றும் இன்றும் போஜனத்துக்கு வராதேபோனது என்ன என்று தன் குமாரனாகிய யோனத்தானைக் கேட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மாவாசிக்கு மறுநாளிலும் தாவீது இருக்கும் இடம் காலியாயிருந்தது; அப்பொழுது சவுல்: ஈசாயின் மகன் நேற்றும் இன்றும் போஜனத்துக்கு வராதேபோனது என்ன என்று தன் குமாரனாகிய யோனத்தானைக் கே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னத்தான் சவுலுக்குப் பிரதியுத்தரமாக: பெத்லெகேம்மட்டும் போக, தாவீது என்னிடத்தில் வருந்திக்கேட்ட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ான் போகவேண்டும்; எங்கள் குடும்பத்தார் ஊரிலே பலியிடப் போகிறார்கள்; என் தமையன் என்னை வரும்படி கட்டளையிட்டர்; உம்முடைய கண்களில் எனக்குத் தயைகிடைத்ததானால், நான் என் சகோதரரைப் பார்க்கிறதற்குப் போக எனக்கு உத்தரவு கொடும் என்றான்; இதனாலேதான் அவன் ராஜாவின் பந்திக்கு வரவில்லை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ான் போகவேண்டும்; எங்கள் குடும்பத்தார் ஊரிலே பலியிடப் போகிறார்கள்; என் தமையன் என்னை வரும்படி கட்டளையிட்டர்; உம்முடைய கண்களில் எனக்குத் தயைகிடைத்ததானால், நான் என் சகோதரரைப் பார்க்கிறதற்குப் போக எனக்கு உத்தரவு கொடும் என்றான்; இதனாலேதான் அவன் ராஜாவின் பந்திக்கு வரவில்லை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ான் போகவேண்டும்; எங்கள் குடும்பத்தார் ஊரிலே பலியிடப் போகிறார்கள்; என் தமையன் என்னை வரும்படி கட்டளையிட்டர்; உம்முடைய கண்களில் எனக்குத் தயைகிடைத்ததானால், நான் என் சகோதரரைப் பார்க்கிறதற்குப் போக எனக்கு உத்தரவு கொடும் என்றான்; இதனாலேதான் அவன் ராஜாவின் பந்திக்கு வரவில்லை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சவுல் யோனத்தான்மேல் கோபமூண்டவனாகி, அவனைப் பார்த்து: இரண்டகமும் மாறுபாடுமுள்ளவளின் மகனே, நீ உனக்கு வெட்கமாகவும், உன் தாயின் மானத்திற்கு வெட்கமாகவும், ஈசாயின் மகனைத் தோழனாகத் தெரிந்துகொண்டிருக்கிறதை நான் அறியேனோ?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சவுல் யோனத்தான்மேல் கோபமூண்டவனாகி, அவனைப் பார்த்து: இரண்டகமும் மாறுபாடுமுள்ளவளின் மகனே, நீ உனக்கு வெட்கமாகவும், உன் தாயின் மானத்திற்கு வெட்கமாகவும், ஈசாயின் மகனைத் தோழனாகத் தெரிந்துகொண்டிருக்கிறதை நான் அறியேனோ?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சவுல் யோனத்தான்மேல் கோபமூண்டவனாகி, அவனைப் பார்த்து: இரண்டகமும் மாறுபாடுமுள்ளவளின் மகனே, நீ உனக்கு வெட்கமாகவும், உன் தாயின் மானத்திற்கு வெட்கமாகவும், ஈசாயின் மகனைத் தோழனாகத் தெரிந்துகொண்டிருக்கிறதை நான் அறியேனோ?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ஈசாயின் மகன் பூமியின்மேல் உயிரோடிருக்கும் நாள்வரையும் நீயானாலும் உன் ராஜ்யபாரமானாலும் நிலைப்படுவதில்லை; இப்போதே அவனை அழைப்பித்து, என்னிடத்தில் கொண்டுவா; அவன் சாகவேண்டும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ஈசாயின் மகன் பூமியின்மேல் உயிரோடிருக்கும் நாள்வரையும் நீயானாலும் உன் ராஜ்யபாரமானாலும் நிலைப்படுவதில்லை; இப்போதே அவனை அழைப்பித்து, என்னிடத்தில் கொண்டுவா; அவன் சாகவேண்டும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த்தான் தன் தகப்பனாகிய சவுலுக்குப் பிரதியுத்தரமாக: அவன் ஏன் கொல்லப்படவேண்டும்? அவன் என்ன செய்தான்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த்தான் தன் தகப்பனாகிய சவுலுக்குப் பிரதியுத்தரமாக: அவன் ஏன் கொல்லப்படவேண்டும்? அவன் என்ன செய்தான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: அவனைக் குத்திப்போட அவன்மேல் ஈட்டியை எறிந்தான்; ஆகையால் தாவீதைக் கொன்று போடத் தன் தகப்பன் தீர்மானித்திருக்கிறான் என்பதை யோனத்தான் அறிந்துகொண்ட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: அவனைக் குத்திப்போட அவன்மேல் ஈட்டியை எறிந்தான்; ஆகையால் தாவீதைக் கொன்று போடத் தன் தகப்பன் தீர்மானித்திருக்கிறான் என்பதை யோனத்தான் அறிந்துகொண்ட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ோபதாபமாய் பந்தியைவிட்டு எழுந்திருந்துபோய், அமாவாசியின் மறுநாளாகிய அன்றையதினம் போஜனம் பண்ணாதிருந்தான்; தன் தகப்பன் தாவீதை நிந்தித்துச் சொன்னது அவனுக்கு மனநோவாயிருந்த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ோபதாபமாய் பந்தியைவிட்டு எழுந்திருந்துபோய், அமாவாசியின் மறுநாளாகிய அன்றையதினம் போஜனம் பண்ணாதிருந்தான்; தன் தகப்பன் தாவீதை நிந்தித்துச் சொன்னது அவனுக்கு மனநோவாயிருந்த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நாள் காலமே, யோனத்தான் தாவீதுக்குக் குறித்தநேரத்திலே ஒரு சிறுபிள்ளையாண்டானைக் கூட்டிக் கொண்டு, வெளியே புறப்பட்டுப்போய்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ાઉદે રામાંમાં આવેલા નાયોથમાંથી ભાગીને યોનાથાન પાસે જઈને તેને કહ્યું, “મેં શું કર્યુ છે? માંરો 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નો છે? તારા પિતા કેમ માંરો જીવ લેવા પાછળ પડયા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ણે છોકરાને કહ્યું, “હું હમણા જે તીર છોડું છું તેને દોડીને લઇ આવ.” છોકરો દોડયો અને યોનાથ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માંથાની ઉપરથી તીરો છોડ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છોકરો તીર જયાં પડ્યાં હતાં ત્યાં પહોંચી ગયો ત્યારે યોનાથાને તેને બૂમ પાડીને કહ્યું, “તીર તો ઘ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ળ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“જલદી દોડ, ઉતાવળ કર, વિલંબ ન કરીશ.” છોકરો તીર ઉપાડી લઈને તેના ધણીની પાસે પાછો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ફકત યોનાથાન અને દાઉદ જ આનો અર્થ સમજતા હતા. છોકરાને કશી ખબર નહો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યોનાથાને પોતાનાં હથિયાર છોકરાને આપીને કહ્યું, “પાછો શહેરમાં લઈ જ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છોકરાના ગયા પછી તરત જ દાઉદ દક્ષિણ બાજુએથી ઊઠીને આવ્યો, અને યોનાથાનને ત્રણ વાર સાષ્ટાંગ દંડવ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ણામ કર્યા; અને તેઓએ એકબીજાને ચુંબન કર્યું. અને એકબીજાને ભેટીને રડ્યા. દાઉદ યોનાથાન કરતાં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ડ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યોનાથાને દાઉદને કહ્યું, “શાંતિથી જા, કારણ તારી અને માંરી વચ્ચે અને તારા કુટુંબ અને માંરાં કુટું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ે એક સંધિ છે અને યહોવા તેના સાક્ષી છે. આપણે પ્રતિજ્ઞા લીધી છે અને કહ્યું છે કે યહોવા આપણી વચ્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દા માંટે સાક્ષી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ોનાથાને કહ્યું, “આ ખ્યાલ ખોટો છે. તારો જીવ લેવાનો કોઈ ઇરાદો નથી. માંરા પિતા મને જણાવ્યા વિના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ત્વનું કે બિનમહત્વનું કામ કરતા જ નથી. તેથી તે આ વાત માંરાથી છુપાવે શા માંટે? ના, એ સાચ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ાઉદે જવાબ આપ્યો, “તારા પિતા બરાબર જાણે છે; કે તું માંરો સાચો મિત્ર છે. તેથી તેણે એમ વિચાર્યુ હ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‘તને આની ખબર પડવી જોઈએ નહિ. નહિ તો તને દુ:ખ થશે અને એ વિષે તું મને કહીશ.’ પણ હું તને યહોવાના સ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ઈને કહું છું, તારા સમ ખાઈને કહું છું કે, માંરી અને મોતની વચ્ચે એક પગલાનું જ અંત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ોનાથાને કહ્યું, “તો હું તારા માંટે શું કર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ાઉદે કહ્યું, “આવતી કાલે અમાંસનો પર્વ છે. આ ઉજવણી ના દિવસે માંરે રાજા સાથે જમવાનું હોય છે, પણ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તરમાં છુપાવા દો અને બીજે દિવસ પણ ત્યાં રહીશ. પહેલાં હું આ ઉત્સવમાં હંમેશા તારા પિતા પાસે રહે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, પણ આવતી-કાલે હું સીમમાં સંતાઈ રહીશ અને ત્રીજા દિવસની સાંજ સુધી હું ત્યાં જ રહ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ો માંરી ગેરહાજરી તારા પિતાના ધ્યાનમાં આવે તો તું કહેજે કે, ‘દાઉદ માંરી રજા લઈને એકાએક તેને ઘ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થલેહેમ ગયો છે. કારણ, આખા કુટુંબનો વાષિર્ક યજ્ઞોત્સવ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ો તે એમ કહે કે ‘સારું’ તો સમજવું કે, મને આંચ આવે એમ નથી. પણ જો તે ગુસ્સે થઈ જાય તો તારે ચોક્ક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જવું કે, તેણે માંરું કાસળ કાઢવાનું નક્કી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ના નામે આપણે ભાઈઓ તરીકે કરાર કરેલો છે, તેથી તું માંરે માંટે આટલું કર, અથવા તારા પિ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રુદ્ધ મેં પાપ કર્યુ હોય તો તું જાતે જ મને માંરી નાખ, પણ મને તારા પિતાને સ્વાધીન કરતો નહ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ોનાથાને કહ્યું, “તું એ ખ્યાલ જ મગજમાંથી કાઢી નાખ. મને જો ચોક્કસ ખબર હોત કે, માંરા પિતાએ ત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સળ કાઢવાનું નક્કી કર્યુ છે, તો મેં તને કહ્યું ન હોત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ે દાઉદે યોનાથાનને કહ્યું, “જો તારા પિતા તારી સાથે કઠોરતાથી વાત કરશે તો એની જાણ મને કો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ોનાથાને દાઉદને કહ્યું, “આપણે ખેતરની અંદર જઇએ.” પછી તે બંને ખેતરમાં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ં યોનાથાને દાઉદને કહ્યું, “ઇસ્રાએલના દેવ યહોવાની સાક્ષીએ હું તને વચન આપંુ છું કે, ત્રણ દિવ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માં હું માંરા પિતાને તારા વિષે વાત કરીશ અને તારા માંટે તે શું ધારે છે તેની તને તરત જ જાણ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ો માંરા પિતા તને હાનિ કરવાના હોય, તો હું તને સંદેશો મોકલીશ અને સુરક્ષિત જવા દઇશ. જો હું આમ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ું તો ભલે યહોવા મને સજા કરે. યહોવા જેમ માંરા પિતાની મદદમાં રહેતા હતા તેમ તારી મદદમાં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જ્યાં સુધી જીવું ત્યાં સુધી માંરા ઉપર દયા રાખજ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જો હું મૃત્યુ પામુંં તો માંરા કુટુંબ ઉપર દયા દેખાડવાનું બંધ ન કરતા. જ્યારે યહોવા આ જગત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બધા દુશ્મનોનો નાશ કરે ત્યારે પણ માંરા સંતાનો પર દયા રાખ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 પ્રમાંણે યોનાથાને દાઉદ સાથે એક સંધિ કરી, કહેતા, “યહોવા દાઉદના દુશ્મનોને સજા કર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ોનાથાનને દાઉદ પ્રાણ સમાંન વહાલો હતો, આથી તેણે ફરી દાઉદ પાસે મૈત્રીની પ્રતિજ્ઞા કર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તેણે દાઉદને કહ્યું, “આવતીકાલે અમાંસ છે; અને તારી ગેરહાજરી જણાઈ આવશે, કેમ કે તારી બેઠક ખા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્રીજે દિવસે પહેલાં જયાં તું સંતાયો હતો તે જ જગ્યાએ જજેે. તે પર્વત પાસે રાહ જો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હું ત્યાં આવીને જાણે કે નિશાન તાકતો હોઉં તેમ ખડક ઉપર ત્રણ તીર છોડ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હું માંરા નોકરને મોકલીશ અને કહીશ કે, તીર શોધી લાવ. જો હું નોકરને એમ કહું કે, ‘તીર તારી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એ છે, ઉપાડી લે,’ તો તારે સમજવું કે તું સુરક્ષિત છે, અને બહાર આવવું, હું તને યહોવાના સમ ખા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ું છું કે તારા માંથે જરાપણ ભય નહિ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ણ જો હું તેને એમ કહું છું કે ‘તીર હજી આગળ છે જા અને લઇ આવ.’ તો તારે ભાગી જવું કારણ, યહોવા પો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તને મોકલી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પણે એકબીજા સાથે કરેલા કરારને પાળવાનું આપણે યાદ રાખીએ યહોવા આપણી મદદ કરશે કારણકે તે આપણા સદ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ક્ષ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થી દાઉદ ખેતરમાં સંતાઈ ગયો. અમાંસ આવી એટલે રાજા ભોજનમાં ભાગ લેવા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અને પોતાનું હંમેશનું દિવાલ પાસેનું આસન લીધું. આબ્નેર તેની જોડેના આસન ઉપર બેઠો. અને યોનાથ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ેના આસન પર બેઠ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ાઉદનું આસન ખાલી હતું. પણ તે દિવસે શાઉલ કંઈ બોલ્યો નહિ, તેણે ધાર્યું કે, “કંઈક થયું હોવું જોઈ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દાઉદ અશુદ્વ થયો હ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શાઉલે જોયું કે અમાંસ પછીના દિવસે પણ દાઉદનું આસન ખાલી હતું. એટલે શાઉલે યોનાથાનને પૂછયું, “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યશાઇનો પુત્ર ગઈકાલે અને આજે જમવા ન આવ્ય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યોનાથાને શાઉલને જવાબ આપ્યો, “દાઉદે માંરી પાસે બેથલેહેમ જવાની રજા માંગ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ણે કહ્યું હતું કે, ‘કૃપા કરીને મને જવા દો, કારણ, અમાંરું કુટુંબ ગામમાં યજ્ઞ ઊજવે છે, અને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ઈએ મને હાજર રહેવા જણાવ્યું છે; એટલે જો તને માંરે માંટે લાગણી હોય, તો મને માંરા ભાઈઓને મળવા જ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.’ તેથી તે રાજાના ભોજનમાં ગેરહાજ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શાઉલ યોનાથાન ઉપર ગુસ્સે થઈ ગયો, અને કહ્યું, “તું એક ગુલામ સ્રીનો દીકરો છે જે આજ્ઞા પાળવાની મના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? તને ખબર નથી કે યશાઇનાં દીકરાનો પક્ષ લેવાથી તું તારા કુટુંબને અપમાંનિત કરીશ અને તારી માં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દનામી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જયાં સુધી યશાઇનો પુત્ર આ ધરતી ઉપર જીવે છે ત્યાં સુધી ન કે તું કે તારું રાજય સ્થાપિત થશે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ને મોકલ તો તેને માંરી પાસે લાવવા, કેમ કે તેને મરવાનું છે જ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અને યોનાથાન તેના પિતા શાઉલ પાસે આવ્યો અને કહ્યું, “શા માંટે આપણે તેને માંરી નાખવો જોઈએ? તેણે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એટલે શાઉલે યોનાથાનને માંરવા માંટે ભાલો ઉગામ્યો, એટલે યોનાથાન સમજી ગયો કે માંરા પિતાએ દાઉદનો જી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વાનો નિશ્ચય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થી યોનાથાન ગુસ્સે થઈને ખાણા પરથી ઊઠી ગયો. અને બીજને દિવસે તેણે કશું ય ખાધું નહિ, કારણ ક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એ દાઉદનું અપમાંન કર્યુ એથી તેને ઘણું દુ:ખ થ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બીજે દિવસે સવારે યોનાથાન દાઉદ સાથે નક્કી કર્યા મુજબ એક છોકરાને લઈને ખેતરમાં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2026-10-20T07:53:38Z</dcterms:created>
  <dcterms:modified xsi:type="dcterms:W3CDTF">2026-10-20T07:53:38Z</dcterms:modified>
  <dc:title>૧ શમૂએલ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