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20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தாவீதின் குமார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ங்கிடும் எனக்கு இரங்க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வந்தால்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க்கை மா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ங்கிடும் எனக்கு இரங்க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றந்திடும் கண்கள் திற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சர்வ வல்ல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ால் கூடாதது ஒன்றுமி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வார்த்தை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க்கை மா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ங்கிடும் எனக்கு இரங்க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்றிடும் என் வாழ்வை மாற்ற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சுவாசித்தாலே எல்லாம் மா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சுவாசித்தாலே அற்புதங்கள் நட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ும் உம்மை விசுவாச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சுவாசித்தாலே தேவ மகிமை காண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சுவாசித்தாலே எல்லாம் மா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சுவாசித்தாலே அற்புதங்கள் நட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சுவாசித்தாலே என் வாழ்க்கை மா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சுவாசித்தாலே என் கண்கள் திறக்கு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2026-10-24T21:02:18Z</dcterms:created>
  <dcterms:modified xsi:type="dcterms:W3CDTF">2026-10-24T21:02:18Z</dcterms:modified>
  <dc:title>துதிப் பாடல்கள் : 530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