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venteenth year of Pekah the son of Remaliah Ahaz the son of Jotham king of Judah began to reig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venteenth year of Pekah the son of Remaliah Ahaz the son of Jotham king of Judah began to reig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wenty years old was Ahaz when he began to reign, and reigned sixteen years in Jerusalem, and did not that which was right in the sight of the LORD his God, like David his fa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wenty years old was Ahaz when he began to reign, and reigned sixteen years in Jerusalem, and did not that which was right in the sight of the LORD his God, like David his fat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he walked in the way of the kings of Israel, yea, and made his son to pass through the fire, according to the abominations of the heathen, whom the LORD cast out from before the children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he walked in the way of the kings of Israel, yea, and made his son to pass through the fire, according to the abominations of the heathen, whom the LORD cast out from before the children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crificed and burnt incense in the high places, and on the hills, and under every green tre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Rezin king of Syria and Pekah son of Remaliah king of Israel came up to Jerusalem to war: and they besieged Ahaz, but could not overcome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Rezin king of Syria and Pekah son of Remaliah king of Israel came up to Jerusalem to war: and they besieged Ahaz, but could not overcome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t that time Rezin king of Syria recovered Elath to Syria, and drove the Jews from Elath: and the Syrians came to Elath, and dwelt there unto this d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t that time Rezin king of Syria recovered Elath to Syria, and drove the Jews from Elath: and the Syrians came to Elath, and dwelt there unto this da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t that time Rezin king of Syria recovered Elath to Syria, and drove the Jews from Elath: and the Syrians came to Elath, and dwelt there unto this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haz sent messengers to Tiglathpileser king of Assyria, saying, I am your servant and your son: come up, and save me out of the hand of the king of Syria, and out of the hand of the king of Israel, which rise up against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haz sent messengers to Tiglathpileser king of Assyria, saying, I am your servant and your son: come up, and save me out of the hand of the king of Syria, and out of the hand of the king of Israel, which rise up against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haz sent messengers to Tiglathpileser king of Assyria, saying, I am your servant and your son: come up, and save me out of the hand of the king of Syria, and out of the hand of the king of Israel, which rise up against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haz took the silver and gold that was found in the house of the LORD, and in the treasures of the king's house, and sent it for a present to the king of Assyr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haz took the silver and gold that was found in the house of the LORD, and in the treasures of the king's house, and sent it for a present to the king of Assyri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king of Assyria hearkened unto him: for the king of Assyria went up against Damascus, and took it, and carried the people of it captive to Kir, and slew Rez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king of Assyria hearkened unto him: for the king of Assyria went up against Damascus, and took it, and carried the people of it captive to Kir, and slew Rez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king Ahaz went to Damascus to meet Tiglathpileser king of Assyria, and saw an altar that was at Damascus: and king Ahaz sent to Urijah the priest the fashion of the altar, and the pattern of it, according to all the workmanship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king Ahaz went to Damascus to meet Tiglathpileser king of Assyria, and saw an altar that was at Damascus: and king Ahaz sent to Urijah the priest the fashion of the altar, and the pattern of it, according to all the workmanship thereo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king Ahaz went to Damascus to meet Tiglathpileser king of Assyria, and saw an altar that was at Damascus: and king Ahaz sent to Urijah the priest the fashion of the altar, and the pattern of it, according to all the workmanship thereof.]]></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rijah the priest built an altar according to all that king Ahaz had sent from Damascus: so Urijah the priest made it against king Ahaz came from Damasc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rijah the priest built an altar according to all that king Ahaz had sent from Damascus: so Urijah the priest made it against king Ahaz came from Damasc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 king was come from Damascus, the king saw the altar: and the king approached to the altar, and offered there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 king was come from Damascus, the king saw the altar: and the king approached to the altar, and offered there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burnt his burnt offering and his food offering, and poured his drink offering, and sprinkled the blood of his peace offerings, upon the alt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burnt his burnt offering and his food offering, and poured his drink offering, and sprinkled the blood of his peace offerings, upon the alt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brought also the brazen altar, which was before the LORD, from the forefront of the house, from between the altar and the house of the LORD, and put it on the north side of the alt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brought also the brazen altar, which was before the LORD, from the forefront of the house, from between the altar and the house of the LORD, and put it on the north side of the alt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ng Ahaz commanded Urijah the priest, saying, Upon the great altar burn the morning burnt offering, and the evening food offering, and the king's burnt sacrifice, and his food offering, with the burnt offering of all the people of the land, and their food offering, and their drink offerings; and sprinkle upon it all the blood of the burnt offering, and all the blood of the sacrifice: and the brazen altar shall be for me to enquire b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ng Ahaz commanded Urijah the priest, saying, Upon the great altar burn the morning burnt offering, and the evening food offering, and the king's burnt sacrifice, and his food offering, with the burnt offering of all the people of the land, and their food offering, and their drink offerings; and sprinkle upon it all the blood of the burnt offering, and all the blood of the sacrifice: and the brazen altar shall be for me to enquire b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ng Ahaz commanded Urijah the priest, saying, Upon the great altar burn the morning burnt offering, and the evening food offering, and the king's burnt sacrifice, and his food offering, with the burnt offering of all the people of the land, and their food offering, and their drink offerings; and sprinkle upon it all the blood of the burnt offering, and all the blood of the sacrifice: and the brazen altar shall be for me to enquire b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ng Ahaz commanded Urijah the priest, saying, Upon the great altar burn the morning burnt offering, and the evening food offering, and the king's burnt sacrifice, and his food offering, with the burnt offering of all the people of the land, and their food offering, and their drink offerings; and sprinkle upon it all the blood of the burnt offering, and all the blood of the sacrifice: and the brazen altar shall be for me to enquire b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ng Ahaz commanded Urijah the priest, saying, Upon the great altar burn the morning burnt offering, and the evening food offering, and the king's burnt sacrifice, and his food offering, with the burnt offering of all the people of the land, and their food offering, and their drink offerings; and sprinkle upon it all the blood of the burnt offering, and all the blood of the sacrifice: and the brazen altar shall be for me to enquire b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did Urijah the priest, according to all that king Ahaz command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king Ahaz cut off the borders of the bases, and removed the vessel that holds water from off them; and took down the sea from off the brazen oxen that were under it, and put it upon the pavement of ston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king Ahaz cut off the borders of the bases, and removed the vessel that holds water from off them; and took down the sea from off the brazen oxen that were under it, and put it upon the pavement of st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king Ahaz cut off the borders of the bases, and removed the vessel that holds water from off them; and took down the sea from off the brazen oxen that were under it, and put it upon the pavement of sto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overt for the sabbath that they had built in the house, and the king's entry without, turned he from the house of the LORD for the king of Assyr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overt for the sabbath that they had built in the house, and the king's entry without, turned he from the house of the LORD for the king of Assyr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 rest of the acts of Ahaz which he did, are they not written in the book of the chronicles of the kings of Jud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 rest of the acts of Ahaz which he did, are they not written in the book of the chronicles of the kings of Juda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haz slept with his fathers, and was buried with his fathers in the city of David: and Hezekiah his son reigned in his posit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haz slept with his fathers, and was buried with his fathers in the city of David: and Hezekia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மலியாவின் குமாரனாகிய பெக்காவின் பதினேழாம் வருஷத்தில் யூதாவின் ராஜாவாகிய யோதாமின் குமாரன் ஆகா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ஸ் ராஜாவாகிறபோது இருபது வயதாயிருந்து, எருசலேமிலே பதினாறு வருஷம் அரசாண்டான்;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வீதைப்போல் தன் தேவனாகிய கர்த்தரின் பார்வைக்குச் செம்மையானதைச் செய்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 ராஜாக்களின் வழியிலே நடந்து, கர்த்தர் இஸ்ரவேல் புத்திரருக்கு முன்பாகத் 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டைய அருவருப்புகளின்படியே தன் குமாரனை முதலாய்த் தீக்கடக்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சீரியாவின் ராஜாவாகிய ரேத்சீனும், இஸ்ரவேலின் ராஜாவாகிய ரெமலியாவின் குமாரன் பெ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ன்மேல் யுத்தம்பண்ண வந்து ஆகாசை முற்றிக்கை போட்டார்கள்; ஆனாலும் ஜெயிக்கமாட்டா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காலத்தில் சீரியாவின் ராஜாவாகிய ரேத்சீன் ஏலாத்தைத் திரும்பச் சீரியாவோடே சேர்த்துக்கொண்டு, 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லாத்திலிருந்து துரத்தினான்; சீரியர் ஏலாத்திற்கு வந்து இந்நாள் வரைக்கும் அவ்வி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ஸ் அசீரியாவின் ராஜாவாகிய திகிலாத்பிலேசரிடத்திற்கு ஸ்தானாபதிகளை அனுப்பி: நான்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ம் உம்முடைய குமாரனுமாயிருக்கிறேன்; நீர் வந்து, எனக்கு விரோதமாயெழும்பின சீரியா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இஸ்ரவேல் ராஜாவின் கைக்கும் என்னை நீங்கலாக்கிவிடும் என்று சொல்லச்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டைய ஆலயத்திலும் ராஜாவின் அரமனைப் பொக்கிஷங்களிலும் அகப்பட்ட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அசீரியாவின் ராஜாவுக்குக் காணிக்கையா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சீரியா ராஜா அவனுக்குச் செவி கொடுத்து, தமஸ்குவுக்குப்போய் அதைப் பிடித்து, அதின் குடி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ட்டணத்திற்குச் சிறைபிடித்துக்கொண்டுபோய், ரேத்சீனை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ராஜாவாகிய ஆகாஸ் தமஸ்குவிலுள்ள அசீரியாவின் ராஜாவாகிய திகிலாத்பிலேசருக்கு எதி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த் தமஸ்குவிலுள்ள பலிபீடத்தைக் கண்டான். ராஜாவாகிய ஆகாஸ் அந்தப் பலிபீடத்தின் சாயலையும், அ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வேலைப்பாடாகிய அதின் மாதிரியையும் ஆசாரியனாகிய உரியாவுக்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ராஜாவாகிய ஆகாஸ் தமஸ்குவிலிருந்து அனுப்பின கட்டளையின்படி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ராஜா தமஸ்குவிலிருந்து வந்தபோது, அவன் அந்தப் பலிபீடத்தைப் பார்த்து, அந்தப் பலிபீடத்த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அதின்மேல்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 அந்தப் பலிபீடத்தின்மேல் தெளி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ன் சந்நிதியில் இருந்த வெண்கலப் பலிபீடத்தை அவன் தன் பலிபீடத்திற்கும்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ம் நடுவே ஆலயத்தின் முகப்பிலிருந்து எடுத்து, அதைத் தன் பலிபீடத்திற்கு வடபுறமாய்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வாகிய ஆகாஸ் ஆசாரியனாகிய உரியாவை நோக்கி: இந்தப் பெரிய பலிபீடத்தின்மேல் நீ காலைச்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யையும், மாலைப்போஜனபலியையும், ராஜாவின் சர்வாங்க தகனபலியையும், அவருடைய போஜ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டைய சகல ஜனத்தின் சர்வாங்க தகனபலியையும், அவர்கள் போஜனபலியையும், அவர்கள் பா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 அதின்மேல் சர்வாங்க தகனங்களின் சகல இரத்தத்தையும், பலிகளின் சகல இரத்தத்தையும் தெளி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வெண்கலப் பலிபீடமோ, நான் சன்னதம் கேட்கிறதற்கு உத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ராஜாவாகிய ஆகாஸ் கட்டளையிட்டபடியெல்லாம் ஆசாரியனாகிய உரி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ராஜாவாகிய ஆகாஸ் ஆதாரங்களின் சவுக்கைகளை அறுத்துவிட்டு, அவைகளின்மேலிருந்த 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கடல்தொட்டியைக் கீழே நிற்கிற வெண்கல ரிஷபங்களின் மேலிருந்து இறக்கி, அதைக் கற்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வரிசையி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லயத்தின் அருகே கட்டியிருந்த ஓய்வுநாளில் மண்டபத்தையும், ராஜா பிரவேசிக்கும் மண்ட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ரியருடைய ராஜாவினிமித்தம் கர்த்தருடைய ஆலயத்திலிருந்து அப்புற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ஸ் செய்த மற்ற வர்த்தமானங்கள் யூதாவுடைய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ஸ் தன் பிதாக்களோடே நித்திரையடைந்தபின், அவன் தாவீதின் நகரத்தில் தன் பிதாக்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குமாரனாகிய எசேக்கியா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6]]></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2026-09-18T02:44:55Z</dcterms:created>
  <dcterms:modified xsi:type="dcterms:W3CDTF">2026-09-18T02:44:55Z</dcterms:modified>
  <dc:title>2 இராஜாக்கள்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