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லிஸ்தர் தேவனுடைய பெட்டியைப் பிடித்து, அதை எபெனேசரிலிருந்து அஸ்தோத்திற்குக் கொண்டுபோ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ெலிஸ்தர் தேவனுடைய பெட்டியைப் பிடித்து, தாகோனின் கோவிலிலே கொண்டுவந்து, தாகோனண்டையிலே வைத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ஸ்தோத் ஊரார் மறுநாள் காலமே எழுந்திருந்து வந்தபோது, இதோ, தாகோன் கர்த்தருடைய பெட்டிக்கு முன்பாகத் தரையிலே முகங்குப்புற விழுந்துகிடந்தது; அப்பொழுது அவர்கள் தாகோனை எடுத்து, அதை அதின் ஸ்தானத்திலே திரும்பவும் நிறுத்த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ஸ்தோத் ஊரார் மறுநாள் காலமே எழுந்திருந்து வந்தபோது, இதோ, தாகோன் கர்த்தருடைய பெட்டிக்கு முன்பாகத் தரையிலே முகங்குப்புற விழுந்துகிடந்தது; அப்பொழுது அவர்கள் தாகோனை எடுத்து, அதை அதின் ஸ்தானத்திலே திரும்பவும் நிறுத்தி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மறுநாள் காலமே எழுந்திருந்து வந்தபோது, இதோ, தாகோன் கர்த்தருடைய பெட்டிக்கு முன்பாகத் தரையிலே முகங்குப்புற விழுந்துகிடந்ததுமல்லாமல், தாகோனின் தலையும் அதின் இரண்டு கைகளும் வாசற்படியின்மேல் உடைபட்டுக் கிடந்தது; தாகோனுக்கு உடல்மாத்திரம் மீதியாயி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மறுநாள் காலமே எழுந்திருந்து வந்தபோது, இதோ, தாகோன் கர்த்தருடைய பெட்டிக்கு முன்பாகத் தரையிலே முகங்குப்புற விழுந்துகிடந்ததுமல்லாமல், தாகோனின் தலையும் அதின் இரண்டு கைகளும் வாசற்படியின்மேல் உடைபட்டுக் கிடந்தது; தாகோனுக்கு உடல்மாத்திரம் மீதியாயி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மறுநாள் காலமே எழுந்திருந்து வந்தபோது, இதோ, தாகோன் கர்த்தருடைய பெட்டிக்கு முன்பாகத் தரையிலே முகங்குப்புற விழுந்துகிடந்ததுமல்லாமல், தாகோனின் தலையும் அதின் இரண்டு கைகளும் வாசற்படியின்மேல் உடைபட்டுக் கிடந்தது; தாகோனுக்கு உடல்மாத்திரம் மீதியாயி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தலால் இந்நாள்வரைக்கும் தாகோனின் பூஜாசாரிகளும் தாகோனின் கோவிலுக்குள் பிரவேசிக்கிற யாவரும் அஸ்தோத்திலிருக்கிற தாகோனுடைய வாசற்படியை மிதிக்கிறத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தலால் இந்நாள்வரைக்கும் தாகோனின் பூஜாசாரிகளும் தாகோனின் கோவிலுக்குள் பிரவேசிக்கிற யாவரும் அஸ்தோத்திலிருக்கிற தாகோனுடைய வாசற்படியை மிதிக்கிறத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ஸ்தோத் ஊராரைப் பாழாக்கும் படிக்கு கர்த்தருடைய கை அவர்கள் மேல் பாரமாயிருந்தது; அவர் அஸ்தோத்தின் ஜனங்களையும், அதின் எல்லைகளுக்குள் இருக்கிறவர்களையும் மூலவியாதியினால் வாதித்த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ஸ்தோத் ஊராரைப் பாழாக்கும் படிக்கு கர்த்தருடைய கை அவர்கள் மேல் பாரமாயிருந்தது; அவர் அஸ்தோத்தின் ஜனங்களையும், அதின் எல்லைகளுக்குள் இருக்கிறவர்களையும் மூலவியாதியினால் வாதித்த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டி நடந்ததை அஸ்தோத்தின் ஜனங்கள் கண்டபோது; இஸ்ரவேலின் தேவனுடைய கை நமது மேலும், நம்முடைய தேவனாகிய தாகோனின்மேலும் கடினமாயிருக்கிறபடியால், அவருடைய பெட்டி நம்மிடத்தில் இருக்கலாகாது என்று சொல்லி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டி நடந்ததை அஸ்தோத்தின் ஜனங்கள் கண்டபோது; இஸ்ரவேலின் தேவனுடைய கை நமது மேலும், நம்முடைய தேவனாகிய தாகோனின்மேலும் கடினமாயிருக்கிறபடியால், அவருடைய பெட்டி நம்மிடத்தில் இருக்கலாகாது என்று சொல்லி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டி நடந்ததை அஸ்தோத்தின் ஜனங்கள் கண்டபோது; இஸ்ரவேலின் தேவனுடைய கை நமது மேலும், நம்முடைய தேவனாகிய தாகோனின்மேலும் கடினமாயிருக்கிறபடியால், அவருடைய பெட்டி நம்மிடத்தில் இருக்கலாகாது என்று சொல்லி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ெலிஸ்தரின் அதிபதிகளையெல்லாம் அழைப்பித்து, தங்களண்டையிலே கூடிவரச் செய்து: இஸ்ரவேலின் தேவனுடைய பெட்டியை நாம் என்ன செய்யவேண்டும் என்று கேட்டார்கள். அவர்கள்: இஸ்ரவேலின் தேவனுடைய பெட்டியை காத் பட்டணமட்டும் எடுத்துச் சுற்றிக்கொண்டு போகவேண்டும் என்றார்கள்; அப்படியே இஸ்ரவேலின் தேவனுடைய பெட்டியை எடுத்துச் சுற்றிக் கொண்டுபோ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ெலிஸ்தரின் அதிபதிகளையெல்லாம் அழைப்பித்து, தங்களண்டையிலே கூடிவரச் செய்து: இஸ்ரவேலின் தேவனுடைய பெட்டியை நாம் என்ன செய்யவேண்டும் என்று கேட்டார்கள். அவர்கள்: இஸ்ரவேலின் தேவனுடைய பெட்டியை காத் பட்டணமட்டும் எடுத்துச் சுற்றிக்கொண்டு போகவேண்டும் என்றார்கள்; அப்படியே இஸ்ரவேலின் தேவனுடைய பெட்டியை எடுத்துச் சுற்றிக் கொண்டுபோ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ெலிஸ்தரின் அதிபதிகளையெல்லாம் அழைப்பித்து, தங்களண்டையிலே கூடிவரச் செய்து: இஸ்ரவேலின் தேவனுடைய பெட்டியை நாம் என்ன செய்யவேண்டும் என்று கேட்டார்கள். அவர்கள்: இஸ்ரவேலின் தேவனுடைய பெட்டியை காத் பட்டணமட்டும் எடுத்துச் சுற்றிக்கொண்டு போகவேண்டும் என்றார்கள்; அப்படியே இஸ்ரவேலின் தேவனுடைய பெட்டியை எடுத்துச் சுற்றிக் கொண்டுபோ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ெலிஸ்தரின் அதிபதிகளையெல்லாம் அழைப்பித்து, தங்களண்டையிலே கூடிவரச் செய்து: இஸ்ரவேலின் தேவனுடைய பெட்டியை நாம் என்ன செய்யவேண்டும் என்று கேட்டார்கள். அவர்கள்: இஸ்ரவேலின் தேவனுடைய பெட்டியை காத் பட்டணமட்டும் எடுத்துச் சுற்றிக்கொண்டு போகவேண்டும் என்றார்கள்; அப்படியே இஸ்ரவேலின் தேவனுடைய பெட்டியை எடுத்துச் சுற்றிக் கொண்டுபோ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ை எடுத்துச் சுற்றிக்கொண்டு போனபின்பு, கர்த்தருடைய கை அந்தப் பட்டணத்தின்மேல் மகா உக்கிரமாக இறங்கிற்று; அந்தப் பட்டணத்தின் மனுஷருக்குள், சிறியவர் துவக்கிப் பெரியவர்மட்டும், மூலவியாதியை உண்டாக்கி, அவர்களை வாதித்த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ை எடுத்துச் சுற்றிக்கொண்டு போனபின்பு, கர்த்தருடைய கை அந்தப் பட்டணத்தின்மேல் மகா உக்கிரமாக இறங்கிற்று; அந்தப் பட்டணத்தின் மனுஷருக்குள், சிறியவர் துவக்கிப் பெரியவர்மட்டும், மூலவியாதியை உண்டாக்கி, அவர்களை வாதித்த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னால் அவர்கள் தேவனுடைய பெட்டியை எக்ரோனுக்கு அனுப்பினார்கள்; தேவனுடைய பெட்டி எக்ரோனுக்கு வருகிறபோது, எக்ரோன் ஊரார்: எங்களையும் எங்கள் ஜனங்களையும் கொன்றுபோட, இஸ்ரவேலின் தேவனுடைய பெட்டியை எடுத்து, எங்களண்டைக்குச் சுற்றிக்கொண்டு வந்தார்கள் என்று கூக்குரலிட்ட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னால் அவர்கள் தேவனுடைய பெட்டியை எக்ரோனுக்கு அனுப்பினார்கள்; தேவனுடைய பெட்டி எக்ரோனுக்கு வருகிறபோது, எக்ரோன் ஊரார்: எங்களையும் எங்கள் ஜனங்களையும் கொன்றுபோட, இஸ்ரவேலின் தேவனுடைய பெட்டியை எடுத்து, எங்களண்டைக்குச் சுற்றிக்கொண்டு வந்தார்கள் என்று கூக்குரலிட்ட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னால் அவர்கள் தேவனுடைய பெட்டியை எக்ரோனுக்கு அனுப்பினார்கள்; தேவனுடைய பெட்டி எக்ரோனுக்கு வருகிறபோது, எக்ரோன் ஊரார்: எங்களையும் எங்கள் ஜனங்களையும் கொன்றுபோட, இஸ்ரவேலின் தேவனுடைய பெட்டியை எடுத்து, எங்களண்டைக்குச் சுற்றிக்கொண்டு வந்தார்கள் என்று கூக்குரலிட்ட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பெலிஸ்தரின் அதிபதிகளையெல்லாம் கூடி வரும் படி அழைத்து: இஸ்ரவேலின் தேவன் எங்களையும் எங்கள் ஜனங்களையும் கொன்றுபோடாதபடிக்கு, அவருடைய பெட்டியை அதின் ஸ்தானத்திற்குத் திரும்ப அனுப்பிவிடுங்கள் என்றார்கள்; அந்தப் பட்டணமெங்கும் சாவு மும்முரமாயிருந்தது; தேவனுடைய கை அங்கே மகா பாரமாயி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பெலிஸ்தரின் அதிபதிகளையெல்லாம் கூடி வரும் படி அழைத்து: இஸ்ரவேலின் தேவன் எங்களையும் எங்கள் ஜனங்களையும் கொன்றுபோடாதபடிக்கு, அவருடைய பெட்டியை அதின் ஸ்தானத்திற்குத் திரும்ப அனுப்பிவிடுங்கள் என்றார்கள்; அந்தப் பட்டணமெங்கும் சாவு மும்முரமாயிருந்தது; தேவனுடைய கை அங்கே மகா பாரமாயிரு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பெலிஸ்தரின் அதிபதிகளையெல்லாம் கூடி வரும் படி அழைத்து: இஸ்ரவேலின் தேவன் எங்களையும் எங்கள் ஜனங்களையும் கொன்றுபோடாதபடிக்கு, அவருடைய பெட்டியை அதின் ஸ்தானத்திற்குத் திரும்ப அனுப்பிவிடுங்கள் என்றார்கள்; அந்தப் பட்டணமெங்கும் சாவு மும்முரமாயிருந்தது; தேவனுடைய கை அங்கே மகா பாரமாயிர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பெலிஸ்தரின் அதிபதிகளையெல்லாம் கூடி வரும் படி அழைத்து: இஸ்ரவேலின் தேவன் எங்களையும் எங்கள் ஜனங்களையும் கொன்றுபோடாதபடிக்கு, அவருடைய பெட்டியை அதின் ஸ்தானத்திற்குத் திரும்ப அனுப்பிவிடுங்கள் என்றார்கள்; அந்தப் பட்டணமெங்கும் சாவு மும்முரமாயிருந்தது; தேவனுடைய கை அங்கே மகா பாரமாயி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ெத்துப்போகாதிருந்தவர்கள் மூலவியாதியினால் வாதிக்கப்பட்டதினால், அந்தப் பட்டணத்தின் கூக்குரல் வானபரியந்தம் எழும்பிற்ற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ഫെലിസ്ത്യർ ദൈവത്തിന്റെ പെട്ടകം എടുത്തു അതിനെ ഏബെൻ-ഏസെരിൽനിന്നു അസ്തോദിലേക്കു കൊണ്ടു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ഫെലിസ്ത്യർ ദൈവത്തിന്റെ പെട്ടകം എടുത്തു ദാഗോന്റെ ക്ഷേത്രത്തിൽ കൊണ്ടുചെന്നു ദാഗോന്റെ അരികെ വെ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പിറ്റെന്നാൾ രാവിലെ അസ്തോദ്യർ എഴുന്നേറ്റപ്പോൾ ദാഗോൻ യഹോവയുടെ പെട്ടകത്തിന്റെ മുമ്പിൽ കവിണ്ണുവീണ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ിടക്കുന്നതു കണ്ടു. അവർ ദാഗോനെ എടുത്തു വീണ്ടും അവന്റെ സ്ഥാനത്തു നിർത്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പിറ്റെന്നാൾ രാവിലെ അവർ എഴുന്നേറ്റപ്പോൾ ദാഗോൻ യഹോവയുടെ പെട്ടകത്തിന്റെ മുമ്പിൽ കവിണ്ണുവീണ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ിടക്കുന്നതു കണ്ടു. ദാഗോന്റെ തലയും അവന്റെ കൈപ്പത്തികളും ഉമ്മരപ്പടിമേൽ മുറിഞ്ഞുകിടന്നു; ദാഗോ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ടൽമാത്രം ശേഷിച്ച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തുകൊണ്ടു ദാഗോന്റെ പുരോഹിതന്മാരും ദാഗോന്റെ ക്ഷേത്രത്തിൽ കടക്കുന്നവരും അസ്തോദിൽ ദാഗോ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മ്മരപ്പടിമേൽ ഇന്നും ചവിട്ടുമാറ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എന്നാൽ യഹോവയുടെ കൈ അസ്തോദ്യരുടെമേൽ ഭാരമായിരുന്നു; അവൻ അവരെ ശൂന്യമാക്കി അസ്തോദിലും അ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രുകളിലും ഉള്ളവരെ മൂലരോഗത്താൽ ബാധ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ങ്ങനെ ഭവിച്ചതു അസ്തോദ്യർ കണ്ടിട്ടു: യിസ്രായേലിന്റെ ദൈവത്തിന്റെ പെട്ടകം നമ്മുടെ അടുക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ക്കരുതു; അവന്റെ കൈ നമ്മുടെമേലും നമ്മുടെ ദേവനായ ദാഗോന്റെ മേലും കഠിനമായിരിക്കുന്നുവല്ലോ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ർ ആളയച്ചു ഫെലിസ്ത്യരുടെ സകലപ്രഭുക്കന്മാരെയും വിളിച്ചുകൂട്ടി: യിസ്രായേല്യരുടെ ദൈവ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െട്ടകം സംബന്ധിച്ചു നാം എന്തു ചെയ്യേണ്ടു എന്നു ചോദിച്ചു. അതിന്നു അവർ: യിസ്രായേല്യരുടെ ദൈവ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െട്ടകം ഗത്തിലേക്കു കൊണ്ടുപേകട്ടെ എന്നു പറഞ്ഞു. അങ്ങനെ അവർ യിസ്രായേല്യരുടെ ദൈവത്തിന്റെ പെട്ടക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ർ അതു കൊണ്ടുചെന്നശേഷം ഏറ്റവും വലിയോരു പരിഭ്രമം ഉണ്ടാകത്തക്കവണ്ണം യഹോവയുടെ കൈ ആ പട്ടണത്ത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രോധമായ്തീർന്നു; അവൻ പട്ടണക്കാരെ ആബാലവൃദ്ധം ബാധിച്ചു; അവർക്കു മൂലരോഗം തുടങ്ങ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തുകൊണ്ടു അവർ ദൈവത്തിന്റെ പെട്ടകം എക്രോനിലേക്കു കൊടുത്തയച്ചു. ദൈവത്തിന്റെ പെട്ടകം എക്രോന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ത്തിയപ്പോൾ എക്രോന്യർ: നമ്മെയും നമുക്കുള്ളവരെയും കൊല്ലുവാൻ അവർ യിസ്രായേല്യരുടെ ദൈവത്തിന്റെ പെട്ടക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മ്മുടെ അടുക്കൽ കൊണ്ടുവന്നിരിക്കുന്നു എന്നു പറഞ്ഞു നിലവിള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വർ ആളയച്ചു ഫെലിസ്ത്യരുടെ സകല പ്രഭുക്കന്മാരെയും കൂട്ടിവരുത്തി: യിസ്രായേല്യരുടെ ദൈവ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െട്ടകം നമ്മെയും നമ്മുടെ ജനത്തെയും കൊല്ലാതിരിക്കേണ്ടതിന്നു അതിനെ വിട്ടയച്ചുകളയേണം; അതു വീണ്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്റെ സ്ഥലത്തേക്കു പോകട്ടെ എന്നു പറഞ്ഞു. ആ പട്ടണത്തിലെങ്ങും മരണകരമായ പരിഭ്രമം ഉണ്ടായി; ദൈവ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ൈ അവിടെയും അതിഭാരമ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മരിക്കാതിരുന്നവർ മൂലരോഗത്താൽ ബാധിതരായി; പട്ടണത്തിലെ നിലവിളി ആകാശത്തിൽ കയറ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2026-10-21T04:46:33Z</dcterms:created>
  <dcterms:modified xsi:type="dcterms:W3CDTF">2026-10-21T04:46:33Z</dcterms:modified>
  <dc:title>1 ശമൂവേൽ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