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போஜனபலியாகிய காணிக்கையைக் கர்த்தருக்குச் செலுத்தவேண்டுமானால், அவன் காணிக்கை மெல்லிய மாவாயிருப்பதாக; அவன் அதின்மேல் எண்ணெய் வார்த்து, அதின்மேல் தூபவர்க்கம் போட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போஜனபலியாகிய காணிக்கையைக் கர்த்தருக்குச் செலுத்தவேண்டுமானால், அவன் காணிக்கை மெல்லிய மாவாயிருப்பதாக; அவன் அதின்மேல் எண்ணெய் வார்த்து, அதின்மேல் தூபவர்க்கம் போ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ை ஆரோனின் குமாரராகிய ஆசாரியர்களிடத்தில் கொண்டுவருவானாக; அப்பொழுது ஆசாரியன் அந்த மாவிலும் எண்ணெயிலும் ஒரு கைப்பிடி நிறைய தூபவர்க்கம் எல்லாவற்றோடும் எடுத்து, அதைப் பலிபீடத்தின்மேல் ஞாபகக்குறியாகத் தகனிக்கக்கடவன்; அது கர்த்தருக்குச் சுகந்த வாசனையான தகனபலி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ை ஆரோனின் குமாரராகிய ஆசாரியர்களிடத்தில் கொண்டுவருவானாக; அப்பொழுது ஆசாரியன் அந்த மாவிலும் எண்ணெயிலும் ஒரு கைப்பிடி நிறைய தூபவர்க்கம் எல்லாவற்றோடும் எடுத்து, அதைப் பலிபீடத்தின்மேல் ஞாபகக்குறியாகத் தகனிக்கக்கடவன்; அது கர்த்தருக்குச் சுகந்த வாசனையான தகனபலி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ை ஆரோனின் குமாரராகிய ஆசாரியர்களிடத்தில் கொண்டுவருவானாக; அப்பொழுது ஆசாரியன் அந்த மாவிலும் எண்ணெயிலும் ஒரு கைப்பிடி நிறைய தூபவர்க்கம் எல்லாவற்றோடும் எடுத்து, அதைப் பலிபீடத்தின்மேல் ஞாபகக்குறியாகத் தகனிக்கக்கடவன்; அது கர்த்தருக்குச் சுகந்த வாசனையான தகனபலி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ோஜனபலியில் மீதியாயிருப்பது ஆரோனையும் அவன் குமாரரையும் சேரும்; கர்த்தருக்கு இடும் தகனபலிகளில் இது மகா பரிசுத்தமான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ோஜனபலியில் மீதியாயிருப்பது ஆரோனையும் அவன் குமாரரையும் சேரும்; கர்த்தருக்கு இடும் தகனபலிகளில் இது மகா பரிசுத்தமான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டைப்பது அடுப்பில் பாகம்பண்ணப்பட்ட போஜனபலியானால், அது எண்ணெயிலே பிசைந்த மெல்லிய மாவினால் செய்த புளிப்பில்லா அதிரசங்களாயாவது, எண்ணெய் பூசப்பட்ட புளிப்பில்லா அடைகளாயாவது இருப்ப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டைப்பது அடுப்பில் பாகம்பண்ணப்பட்ட போஜனபலியானால், அது எண்ணெயிலே பிசைந்த மெல்லிய மாவினால் செய்த புளிப்பில்லா அதிரசங்களாயாவது, எண்ணெய் பூசப்பட்ட புளிப்பில்லா அடைகளாயாவது இருப்ப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டைப்பது தட்டையான சட்டியில் பாகம்பண்ணப்பட்ட போஜனபலியானால், அது எண்ணெயிலே பிசைந்த புளிப்பில்லா மெல்லிய மாவினால் செய்யப்பட்டதாயிருப்ப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த் துண்டு துண்டாகப் பிட்டு, அதின்மேல் எண்ணெய் வார்ப்பாயாக; இது ஒரு போஜனபலி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டைப்பது பொரிக்குஞ் சட்டியில் பாகம்பண்ணப்பட்ட போஜனபலியானால், அது எண்ணெயிலே பிசைந்த மெல்லிய மாவினால் செய்யப்படுவ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ச் செய்யப்பட்ட போஜனபலியைக் கர்த்தருக்குச் செலுத்துவாயாக; அது ஆசாரியனிடத்தில் கொண்டுவரப்படும்போது, அவன் அதைப் பலிபீடத்தண்டையில் கொண்டுவந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ச் செய்யப்பட்ட போஜனபலியைக் கர்த்தருக்குச் செலுத்துவாயாக; அது ஆசாரியனிடத்தில் கொண்டுவரப்படும்போது, அவன் அதைப் பலிபீடத்தண்டையில் கொண்டுவந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 போஜனபலியிலிருந்து ஆசாரியன் ஞாபகக் குறியாக ஒரு பங்கை எடுத்துப் பலிபீடத்தின்மேல் தகனிக்கக்கடவன்; இது கர்த்தருக்குச் சுகந்த வாசனையான தகனபலி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 போஜனபலியிலிருந்து ஆசாரியன் ஞாபகக் குறியாக ஒரு பங்கை எடுத்துப் பலிபீடத்தின்மேல் தகனிக்கக்கடவன்; இது கர்த்தருக்குச் சுகந்த வாசனையான தகனபலி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ப் போஜனபலியில் மீதியானது ஆரோனையும் அவன் குமாரரையும் சேரும்; கர்த்தருக்கு இடும் தகனங்களில் இது மகா பரிசுத்தமான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ப் போஜனபலியில் மீதியானது ஆரோனையும் அவன் குமாரரையும் சேரும்; கர்த்தருக்கு இடும் தகனங்களில் இது மகா பரிசுத்தமான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கர்த்தருக்குச் செலுத்தும் எந்த போஜனபலியும் புளித்தமாவினால் செய்யப்படாதிருப்பதாக; புளித்தமாவுள்ளதொன்றையும் தேனுள்ளதொன்றையும் கர்த்தருக்குத் தகனபலியாகத் தகனிக்கவேண்ட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கர்த்தருக்குச் செலுத்தும் எந்த போஜனபலியும் புளித்தமாவினால் செய்யப்படாதிருப்பதாக; புளித்தமாவுள்ளதொன்றையும் தேனுள்ளதொன்றையும் கர்த்தருக்குத் தகனபலியாகத் தகனிக்கவேண்ட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ற்கனிகளைக் காணிக்கையாகக் கொண்டுவந்து, அவைகளைக் கர்த்தருக்குச் செலுத்தலாம்; ஆனாலும், பலிபீடத்தின்மேல் அவைகள் சுகந்த வாசனையாகத் தகனிக்கப்படலாக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ற்கனிகளைக் காணிக்கையாகக் கொண்டுவந்து, அவைகளைக் கர்த்தருக்குச் செலுத்தலாம்; ஆனாலும், பலிபீடத்தின்மேல் அவைகள் சுகந்த வாசனையாகத் தகனிக்கப்படலாக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டைக்கிற எந்த போஜனபலியும் உப்பினால் சாரமாக்கப்படுவதாக; உன் தேவனின் உடன்படிக்கையின் உப்பை உன் போஜனபலியிலே குறைவிடாமல், நீ படைப்பது எல்லாவற்றோடும் உப்பையும் படைப்ப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டைக்கிற எந்த போஜனபலியும் உப்பினால் சாரமாக்கப்படுவதாக; உன் தேவனின் உடன்படிக்கையின் உப்பை உன் போஜனபலியிலே குறைவிடாமல், நீ படைப்பது எல்லாவற்றோடும் உப்பையும் படைப்ப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தற்பலன்களை போஜனபலியாக நீ கர்த்தருக்குச் செலுத்தவந்தால், நிறைந்த பச்சையான கதிர்களை நெருப்பிலே வாட்டி உதிர்த்து, அதை உன் முதற்பலனின் போஜனபலியாக கொண்டுவரக்கட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தற்பலன்களை போஜனபலியாக நீ கர்த்தருக்குச் செலுத்தவந்தால், நிறைந்த பச்சையான கதிர்களை நெருப்பிலே வாட்டி உதிர்த்து, அதை உன் முதற்பலனின் போஜனபலியாக கொண்டுவரக்கடவ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ன்மேல் எண்ணெய் வார்த்து, அதின்மேல் தூபவர்க்கத்தைப் போடுவாயாக; இது ஒரு போஜனபலி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ஆசாரியன், உதிர்த்த தானியத்திலும் எண்ணெயிலும் எடுத்து, ஞாபகக் குறியான பங்கை அதின் தூபவர்க்கம் எல்லாவற்றோடுங்கூடத் தகனிக்கக்கடவன்; இது கர்த்தருக்கு இடும் தகனபலி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ஆசாரியன், உதிர்த்த தானியத்திலும் எண்ணெயிலும் எடுத்து, ஞாபகக் குறியான பங்கை அதின் தூபவர்க்கம் எல்லாவற்றோடுங்கூடத் தகனிக்கக்கடவன்; இது கர்த்தருக்கு இடும் தகனபலி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जब कोई यहोवा के लिये अन्नबलि का चढ़ावा चढ़ाना चाहे, तो वह मैदा चढ़ाए; और उस पर तेल डालक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ऊपर लोबान रख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वह उसको हारून के पुत्रों के पास जो याजक हैं लाए। और अन्नबलि के तेल मिले हुए मैदे में से इस तर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मुट्ठी भरकर निकाले कि सब लोबान उस में आ जाए; और याजक उन्हें स्मरण दिलाने वाले भाग के लिये वे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जलाए, कि यह यहोवा के लिये सुखदायक सुगन्धित हवन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अन्नबलि में से जो बचा रहे सो हारून और उसके पुत्रों का ठहरे; यह यहोवा के हवनों में से परमपवि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स्तु हो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जब तू अन्नबलि के लिये तन्दूर में पकाया हुआ चढ़ावा चढ़ाए, तो वह तेल से सने हुए अखमीरी मैद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ुलकों, वा तेल से चुपड़ी हुई अखमीरी चपातियों का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यदि तेरा चढ़ावा तवे पर पकाया हुआ अन्नबलि हो, तो वह तेल से सने हुए अखमीरी मैदे का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को टुकड़े टुकड़े करके उस पर तेल डालना, तब वह अन्नबलि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दि तेरा चढ़ावा कढ़ाही में तला हुआ अन्नबलि हो, तो वह मैदे से तेल में बना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जो अन्नबलि इन वस्तुओं में से किसी का बना हो उसे यहोवा के समीप ले जाना; और जब वह याजक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ाया जाए, तब याजक उसे वेदी के समीप ले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याजक अन्नबलि में से स्मरण दिलानेवाला भाग निकाल कर वेदी पर जलाए, कि वह यहोवा के लिये सुखदाय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गन्धवाला हवन ठह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अन्नबलि में से जो बचा रहे वह हारून और उसके पुत्रों का ठहरे; वह यहोवा के हवनों में परमपवि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स्तु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ोई अन्नबलि जिसे तुम यहोवा के लिये चढ़ाओ खमीर मिलाकर बनाया न जाए; तुम कभी हवन में यहोवा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मीर और मधु न जल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ुम इन को पहिली उपज का चढ़ावा करके यहोवा के लिये चढ़ाना, पर वे सुखदायक सुगन्ध के लिये वेद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ए न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अपने सब अन्नबलियों को नमकीन बनाना; और अपना कोई अन्नबलि अपने परमेश्वर के साथ बन्धी हुई वाच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नमक से रहित होने न देना; अपने सब चढ़ावों के साथ नमक भी चढ़ा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यदि तू यहोवा के लिये पहिली उपज का अन्नबलि चढ़ाए, तो अपनी पहिली उपज के अन्नबलि के लिये आग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ुलसाई हुई हरी हरी बालें, अर्थात हरी हरी बालों को मींजके निकाल लेना, तब अन्न को चढ़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उस में तेल डालना, और उसके ऊपर लोबान रखना; तब वह अन्नबलि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याजक सींजकर निकाले हुए अन्न को, और तेल को, और सारे लोबान को स्मरण दिलानेवाला भाग करके जला द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यहोवा के लिये हवन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2026-10-21T04:44:31Z</dcterms:created>
  <dcterms:modified xsi:type="dcterms:W3CDTF">2026-10-21T04:44:31Z</dcterms:modified>
  <dc:title>लैव्यव्यवस्था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