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Override PartName="/ppt/slides/slide115.xml" ContentType="application/vnd.openxmlformats-officedocument.presentationml.slide+xml"/>
  <Override PartName="/ppt/notesSlides/notesSlide115.xml" ContentType="application/vnd.openxmlformats-officedocument.presentationml.notesSlide+xml"/>
  <Override PartName="/ppt/slides/slide116.xml" ContentType="application/vnd.openxmlformats-officedocument.presentationml.slide+xml"/>
  <Override PartName="/ppt/notesSlides/notesSlide116.xml" ContentType="application/vnd.openxmlformats-officedocument.presentationml.notesSlide+xml"/>
  <Override PartName="/ppt/slides/slide117.xml" ContentType="application/vnd.openxmlformats-officedocument.presentationml.slide+xml"/>
  <Override PartName="/ppt/notesSlides/notesSlide117.xml" ContentType="application/vnd.openxmlformats-officedocument.presentationml.notesSlide+xml"/>
  <Override PartName="/ppt/slides/slide118.xml" ContentType="application/vnd.openxmlformats-officedocument.presentationml.slide+xml"/>
  <Override PartName="/ppt/notesSlides/notesSlide118.xml" ContentType="application/vnd.openxmlformats-officedocument.presentationml.notesSlide+xml"/>
  <Override PartName="/ppt/slides/slide119.xml" ContentType="application/vnd.openxmlformats-officedocument.presentationml.slide+xml"/>
  <Override PartName="/ppt/notesSlides/notesSlide119.xml" ContentType="application/vnd.openxmlformats-officedocument.presentationml.notesSlide+xml"/>
  <Override PartName="/ppt/slides/slide120.xml" ContentType="application/vnd.openxmlformats-officedocument.presentationml.slide+xml"/>
  <Override PartName="/ppt/notesSlides/notesSlide120.xml" ContentType="application/vnd.openxmlformats-officedocument.presentationml.notesSlide+xml"/>
  <Override PartName="/ppt/slides/slide121.xml" ContentType="application/vnd.openxmlformats-officedocument.presentationml.slide+xml"/>
  <Override PartName="/ppt/notesSlides/notesSlide121.xml" ContentType="application/vnd.openxmlformats-officedocument.presentationml.notesSlide+xml"/>
  <Override PartName="/ppt/slides/slide122.xml" ContentType="application/vnd.openxmlformats-officedocument.presentationml.slide+xml"/>
  <Override PartName="/ppt/notesSlides/notesSlide122.xml" ContentType="application/vnd.openxmlformats-officedocument.presentationml.notesSlide+xml"/>
  <Override PartName="/ppt/slides/slide123.xml" ContentType="application/vnd.openxmlformats-officedocument.presentationml.slide+xml"/>
  <Override PartName="/ppt/notesSlides/notesSlide123.xml" ContentType="application/vnd.openxmlformats-officedocument.presentationml.notesSlide+xml"/>
  <Override PartName="/ppt/slides/slide124.xml" ContentType="application/vnd.openxmlformats-officedocument.presentationml.slide+xml"/>
  <Override PartName="/ppt/notesSlides/notesSlide124.xml" ContentType="application/vnd.openxmlformats-officedocument.presentationml.notesSlide+xml"/>
  <Override PartName="/ppt/slides/slide125.xml" ContentType="application/vnd.openxmlformats-officedocument.presentationml.slide+xml"/>
  <Override PartName="/ppt/notesSlides/notesSlide125.xml" ContentType="application/vnd.openxmlformats-officedocument.presentationml.notesSlide+xml"/>
  <Override PartName="/ppt/slides/slide126.xml" ContentType="application/vnd.openxmlformats-officedocument.presentationml.slide+xml"/>
  <Override PartName="/ppt/notesSlides/notesSlide126.xml" ContentType="application/vnd.openxmlformats-officedocument.presentationml.notesSlide+xml"/>
  <Override PartName="/ppt/slides/slide127.xml" ContentType="application/vnd.openxmlformats-officedocument.presentationml.slide+xml"/>
  <Override PartName="/ppt/notesSlides/notesSlide127.xml" ContentType="application/vnd.openxmlformats-officedocument.presentationml.notesSlide+xml"/>
  <Override PartName="/ppt/slides/slide128.xml" ContentType="application/vnd.openxmlformats-officedocument.presentationml.slide+xml"/>
  <Override PartName="/ppt/notesSlides/notesSlide128.xml" ContentType="application/vnd.openxmlformats-officedocument.presentationml.notesSlide+xml"/>
  <Override PartName="/ppt/slides/slide129.xml" ContentType="application/vnd.openxmlformats-officedocument.presentationml.slide+xml"/>
  <Override PartName="/ppt/notesSlides/notesSlide129.xml" ContentType="application/vnd.openxmlformats-officedocument.presentationml.notesSlide+xml"/>
  <Override PartName="/ppt/slides/slide130.xml" ContentType="application/vnd.openxmlformats-officedocument.presentationml.slide+xml"/>
  <Override PartName="/ppt/notesSlides/notesSlide130.xml" ContentType="application/vnd.openxmlformats-officedocument.presentationml.notesSlide+xml"/>
  <Override PartName="/ppt/slides/slide131.xml" ContentType="application/vnd.openxmlformats-officedocument.presentationml.slide+xml"/>
  <Override PartName="/ppt/notesSlides/notesSlide131.xml" ContentType="application/vnd.openxmlformats-officedocument.presentationml.notesSlide+xml"/>
  <Override PartName="/ppt/slides/slide132.xml" ContentType="application/vnd.openxmlformats-officedocument.presentationml.slide+xml"/>
  <Override PartName="/ppt/notesSlides/notesSlide132.xml" ContentType="application/vnd.openxmlformats-officedocument.presentationml.notesSlide+xml"/>
  <Override PartName="/ppt/slides/slide133.xml" ContentType="application/vnd.openxmlformats-officedocument.presentationml.slide+xml"/>
  <Override PartName="/ppt/notesSlides/notesSlide133.xml" ContentType="application/vnd.openxmlformats-officedocument.presentationml.notesSlide+xml"/>
  <Override PartName="/ppt/slides/slide134.xml" ContentType="application/vnd.openxmlformats-officedocument.presentationml.slide+xml"/>
  <Override PartName="/ppt/notesSlides/notesSlide134.xml" ContentType="application/vnd.openxmlformats-officedocument.presentationml.notesSlide+xml"/>
  <Override PartName="/ppt/slides/slide135.xml" ContentType="application/vnd.openxmlformats-officedocument.presentationml.slide+xml"/>
  <Override PartName="/ppt/notesSlides/notesSlide135.xml" ContentType="application/vnd.openxmlformats-officedocument.presentationml.notesSlide+xml"/>
  <Override PartName="/ppt/slides/slide136.xml" ContentType="application/vnd.openxmlformats-officedocument.presentationml.slide+xml"/>
  <Override PartName="/ppt/notesSlides/notesSlide1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  <p:sldId id="370" r:id="rId117"/>
    <p:sldId id="371" r:id="rId118"/>
    <p:sldId id="372" r:id="rId119"/>
    <p:sldId id="373" r:id="rId120"/>
    <p:sldId id="374" r:id="rId121"/>
    <p:sldId id="375" r:id="rId122"/>
    <p:sldId id="376" r:id="rId123"/>
    <p:sldId id="377" r:id="rId124"/>
    <p:sldId id="378" r:id="rId125"/>
    <p:sldId id="379" r:id="rId126"/>
    <p:sldId id="380" r:id="rId127"/>
    <p:sldId id="381" r:id="rId128"/>
    <p:sldId id="382" r:id="rId129"/>
    <p:sldId id="383" r:id="rId130"/>
    <p:sldId id="384" r:id="rId131"/>
    <p:sldId id="385" r:id="rId132"/>
    <p:sldId id="386" r:id="rId133"/>
    <p:sldId id="387" r:id="rId134"/>
    <p:sldId id="388" r:id="rId135"/>
    <p:sldId id="389" r:id="rId136"/>
    <p:sldId id="390" r:id="rId137"/>
    <p:sldId id="391" r:id="rId1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slide" Target="slides/slide115.xml"/>
  <Relationship Id="rId118" Type="http://schemas.openxmlformats.org/officeDocument/2006/relationships/slide" Target="slides/slide116.xml"/>
  <Relationship Id="rId119" Type="http://schemas.openxmlformats.org/officeDocument/2006/relationships/slide" Target="slides/slide117.xml"/>
  <Relationship Id="rId120" Type="http://schemas.openxmlformats.org/officeDocument/2006/relationships/slide" Target="slides/slide118.xml"/>
  <Relationship Id="rId121" Type="http://schemas.openxmlformats.org/officeDocument/2006/relationships/slide" Target="slides/slide119.xml"/>
  <Relationship Id="rId122" Type="http://schemas.openxmlformats.org/officeDocument/2006/relationships/slide" Target="slides/slide120.xml"/>
  <Relationship Id="rId123" Type="http://schemas.openxmlformats.org/officeDocument/2006/relationships/slide" Target="slides/slide121.xml"/>
  <Relationship Id="rId124" Type="http://schemas.openxmlformats.org/officeDocument/2006/relationships/slide" Target="slides/slide122.xml"/>
  <Relationship Id="rId125" Type="http://schemas.openxmlformats.org/officeDocument/2006/relationships/slide" Target="slides/slide123.xml"/>
  <Relationship Id="rId126" Type="http://schemas.openxmlformats.org/officeDocument/2006/relationships/slide" Target="slides/slide124.xml"/>
  <Relationship Id="rId127" Type="http://schemas.openxmlformats.org/officeDocument/2006/relationships/slide" Target="slides/slide125.xml"/>
  <Relationship Id="rId128" Type="http://schemas.openxmlformats.org/officeDocument/2006/relationships/slide" Target="slides/slide126.xml"/>
  <Relationship Id="rId129" Type="http://schemas.openxmlformats.org/officeDocument/2006/relationships/slide" Target="slides/slide127.xml"/>
  <Relationship Id="rId130" Type="http://schemas.openxmlformats.org/officeDocument/2006/relationships/slide" Target="slides/slide128.xml"/>
  <Relationship Id="rId131" Type="http://schemas.openxmlformats.org/officeDocument/2006/relationships/slide" Target="slides/slide129.xml"/>
  <Relationship Id="rId132" Type="http://schemas.openxmlformats.org/officeDocument/2006/relationships/slide" Target="slides/slide130.xml"/>
  <Relationship Id="rId133" Type="http://schemas.openxmlformats.org/officeDocument/2006/relationships/slide" Target="slides/slide131.xml"/>
  <Relationship Id="rId134" Type="http://schemas.openxmlformats.org/officeDocument/2006/relationships/slide" Target="slides/slide132.xml"/>
  <Relationship Id="rId135" Type="http://schemas.openxmlformats.org/officeDocument/2006/relationships/slide" Target="slides/slide133.xml"/>
  <Relationship Id="rId136" Type="http://schemas.openxmlformats.org/officeDocument/2006/relationships/slide" Target="slides/slide134.xml"/>
  <Relationship Id="rId137" Type="http://schemas.openxmlformats.org/officeDocument/2006/relationships/slide" Target="slides/slide135.xml"/>
  <Relationship Id="rId138" Type="http://schemas.openxmlformats.org/officeDocument/2006/relationships/slide" Target="slides/slide136.xml"/>
  <Relationship Id="rId139" Type="http://schemas.openxmlformats.org/officeDocument/2006/relationships/presProps" Target="presProps.xml"/>
  <Relationship Id="rId140" Type="http://schemas.openxmlformats.org/officeDocument/2006/relationships/viewProps" Target="viewProps.xml"/>
  <Relationship Id="rId1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வாசஸ்தலத்தை ஸ்தாபனம்பண்ணி, அதையும் அதின் எல்லாப் பணிமுட்டுகளையும், பலிபீடத்தையும் அதின் எல்லாப் பணிமுட்டுகளையும் அபிஷேகம்பண்ணி, பரிசுத்தப்படுத்தி முடித்தநாளி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வாசஸ்தலத்தை ஸ்தாபனம்பண்ணி, அதையும் அதின் எல்லாப் பணிமுட்டுகளையும், பலிபீடத்தையும் அதின் எல்லாப் பணிமுட்டுகளையும் அபிஷேகம்பண்ணி, பரிசுத்தப்படுத்தி முடித்தநாளி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வாசஸ்தலத்தை ஸ்தாபனம்பண்ணி, அதையும் அதின் எல்லாப் பணிமுட்டுகளையும், பலிபீடத்தையும் அதின் எல்லாப் பணிமுட்டுகளையும் அபிஷேகம்பண்ணி, பரிசுத்தப்படுத்தி முடித்தநாளி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வாசஸ்தலத்தை ஸ்தாபனம்பண்ணி, அதையும் அதின் எல்லாப் பணிமுட்டுகளையும், பலிபீடத்தையும் அதின் எல்லாப் பணிமுட்டுகளையும் அபிஷேகம்பண்ணி, பரிசுத்தப்படுத்தி முடித்தநாளி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ங்கள் பிதாக்களுடைய வம்சத்தலைவரும், எண்ணப்பட்டவர்களின் விசாரிப்புக்கு வைக்கப்பட்ட கோத்திரப் பிரபுக்களுமாகிய இஸ்ரவேலின் பிரபுக்கள் காணிக்கைகளைச் செலுத்த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ங்கள் பிதாக்களுடைய வம்சத்தலைவரும், எண்ணப்பட்டவர்களின் விசாரிப்புக்கு வைக்கப்பட்ட கோத்திரப் பிரபுக்களுமாகிய இஸ்ரவேலின் பிரபுக்கள் காணிக்கைகளைச் செலுத்த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ங்கள் காணிக்கையாக, ஆறு கூண்டு வண்டில்களையும், பன்னிரண்டு மாடுகளையும் இரண்டிரண்டு பிரபுக்களுக்கு ஒவ்வொரு வண்டிலும், ஒவ்வொரு பிரபுக்கு ஒவ்வொரு மாடுமாக, கர்த்தருக்குச் செலுத்த வாசஸ்தலத்திற்கு முன்பாகக் கொண்டுவ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ங்கள் காணிக்கையாக, ஆறு கூண்டு வண்டில்களையும், பன்னிரண்டு மாடுகளையும் இரண்டிரண்டு பிரபுக்களுக்கு ஒவ்வொரு வண்டிலும், ஒவ்வொரு பிரபுக்கு ஒவ்வொரு மாடுமாக, கர்த்தருக்குச் செலுத்த வாசஸ்தலத்திற்கு முன்பாகக் கொண்டுவ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ங்கள் காணிக்கையாக, ஆறு கூண்டு வண்டில்களையும், பன்னிரண்டு மாடுகளையும் இரண்டிரண்டு பிரபுக்களுக்கு ஒவ்வொரு வண்டிலும், ஒவ்வொரு பிரபுக்கு ஒவ்வொரு மாடுமாக, கர்த்தருக்குச் செலுத்த வாசஸ்தலத்திற்கு முன்பாகக் கொண்டுவ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மோசேயை நோக்கி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அவர்களிடத்தில் ஆசரிப்புக் கூடாரத்தின் ஊழியத்திற்காக அவைகளை வாங்கி, லேவியருக்கு அவரவர் வேலைக்குத்தக்கவைகளாகப் பங்கிட்டுக் கொடு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அவர்களிடத்தில் ஆசரிப்புக் கூடாரத்தின் ஊழியத்திற்காக அவைகளை வாங்கி, லேவியருக்கு அவரவர் வேலைக்குத்தக்கவைகளாகப் பங்கிட்டுக் கொடு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ோசே அந்த வண்டில்களையும் மாடுகளையும் வாங்கி, லேவியருக்குக் கொடு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ரண்டு வண்டில்களையும் நான்கு மாடுகளையும் கெர்சோன் புத்திரருக்கு, அவர்கள் வேலைக்குத்தக்க பங்காகக் கொடுத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கு வண்டில்களையும் எட்டு மாடுகளையும் மெராரியின் புத்திரருக்கு, ஆசாரியனாகிய ஆரோனின் குமாரர் இத்தாமாருடைய கையின் கீழிருக்கிற அவர்களுடைய வேலைக்குத்தக்க பங்காகக் கொடு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கு வண்டில்களையும் எட்டு மாடுகளையும் மெராரியின் புத்திரருக்கு, ஆசாரியனாகிய ஆரோனின் குமாரர் இத்தாமாருடைய கையின் கீழிருக்கிற அவர்களுடைய வேலைக்குத்தக்க பங்காகக் கொடு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காம் நாளில் சேதேயூரின் குமாரனாகிய எலிசூர் என்னும் ரூபன் புத்திரரின் பிரபு காணிக்கை, செலுத்த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காணிக்கையாவது: போஜனபலியாகப் படைக்கும்பொருட்டு எண்ணெயிலே பிசைந்த மெல்லிய மாவினால் நிறைந்ததும் பரிசுத்த ஸ்தலத்தின் சேக்கல் கணக்காக நூற்றுமுப்பது சேக்கல் நிறையுள்ளதுமான ஒரு வெள்ளித்தாலமும், எழுபது சேக்கல் நிறையுள்ள ஒரு வெள்ளிக்கலமும் ஆகிய இவ்விரண்ட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காணிக்கையாவது: போஜனபலியாகப் படைக்கும்பொருட்டு எண்ணெயிலே பிசைந்த மெல்லிய மாவினால் நிறைந்ததும் பரிசுத்த ஸ்தலத்தின் சேக்கல் கணக்காக நூற்றுமுப்பது சேக்கல் நிறையுள்ளதுமான ஒரு வெள்ளித்தாலமும், எழுபது சேக்கல் நிறையுள்ள ஒரு வெள்ளிக்கலமும் ஆகிய இவ்விரண்ட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ூபவர்க்கம் நிறைந்த பத்துச்சேக்கல் நிறையுள்ள பொன்னினால் செய்த ஒரு தூபகரண்டிய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ர்வாங்க தகனபலியாக ஒரு காளையும், ஒரு ஆட்டுக்கடாவும், ஒரு வயதான ஒரு ஆட்டுக்குட்டிய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ாவநிவாரணபலியாக ஒரு வெள்ளாட்டுக்கடாவ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மாதானபலியாக இரண்டு மாடுகளும், ஐந்து ஆட்டுக்கடாக்களும், ஐந்து வெள்ளாட்டுக்கடாக்களும், ஒரு வயதான ஐந்து ஆட்டுக்குட்டிகளுமே; இது சேதேயூரின் குமாரனாகிய எலிசூரின் காணிக்க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மாதானபலியாக இரண்டு மாடுகளும், ஐந்து ஆட்டுக்கடாக்களும், ஐந்து வெள்ளாட்டுக்கடாக்களும், ஒரு வயதான ஐந்து ஆட்டுக்குட்டிகளுமே; இது சேதேயூரின் குமாரனாகிய எலிசூரின் காணிக்க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ஐந்தாம் நாளில் சூரிஷதாயின் குமாரனாகிய செலூமியேல் என்னும் சிமியோன் புத்திரரின் பிரபு காணிக்கை செலுத்தி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் காணிக்கையாவது: போஜனபலியாகப் படைக்கும்பொருட்டு எண்ணெயிலே பிசைந்த மெல்லிய மாவினால் நிறைந்ததும், பரிசுத்த ஸ்தலத்தின் சேக்கல் கணக்காக நூற்றுமுப்பது சேக்கல் நிறையுள்ளதுமான ஒரு வெள்ளித்தாலமும், எழுபது சேக்கல் நிறையுள்ள ஒரு வெள்ளிக்கலமும் ஆகிய இவ்விரண்ட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் காணிக்கையாவது: போஜனபலியாகப் படைக்கும்பொருட்டு எண்ணெயிலே பிசைந்த மெல்லிய மாவினால் நிறைந்ததும், பரிசுத்த ஸ்தலத்தின் சேக்கல் கணக்காக நூற்றுமுப்பது சேக்கல் நிறையுள்ளதுமான ஒரு வெள்ளித்தாலமும், எழுபது சேக்கல் நிறையுள்ள ஒரு வெள்ளிக்கலமும் ஆகிய இவ்விரண்ட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ூபவர்க்கம் நிறைந்த பத்துச்சேக்கல் நிறையுள்ள பொன்னினால் செய்த ஒரு தூபகரண்டிய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சர்வாங்க தகனபலியாக ஒரு காளையும், ஒரு ஆட்டுக்கடாவும், ஒரு வயதான ஒரு ஆட்டுக்குட்டிய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ாவநிவாரணபலியாக ஒரு வெள்ளாட்டுக்கடாவ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சமாதானபலியாக இரண்டு மாடுகளும், ஐந்து ஆட்டுக்கடாக்களும், ஐந்து வெள்ளாட்டுக்கடாக்களும், ஒரு வயதான ஐந்து ஆட்டுக்குட்டிகளுமே; இது சூரிஷதாயின் குமாரனாகிய செலூமியேலின் காணிக்க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சமாதானபலியாக இரண்டு மாடுகளும், ஐந்து ஆட்டுக்கடாக்களும், ஐந்து வெள்ளாட்டுக்கடாக்களும், ஒரு வயதான ஐந்து ஆட்டுக்குட்டிகளுமே; இது சூரிஷதாயின் குமாரனாகிய செலூமியேலின் காணிக்க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ஆறாம் நாளில் தேகுவேலின் குமாரனாகிய எலியாசாப் என்னும் காத் புத்திரரின் பிரபு காணிக்கை செலுத்தி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ன் காணிக்கையாவது: போஜனபலியாகப் படைக்கும்பொருட்டு எண்ணெயிலே பிசைந்த மெல்லிய மாவினால் நிறைந்ததும், பரிசுத்த ஸ்தலத்தின் சேக்கல் கணக்காக நூற்றுமுப்பது சேக்கல் நிறையுள்ளதுமான ஒரு வெள்ளித்தாலமும், எழுபது சேக்கல் நிறையுள்ள ஒரு வெள்ளிக்கலமும் ஆகிய இவ்விரண்ட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ன் காணிக்கையாவது: போஜனபலியாகப் படைக்கும்பொருட்டு எண்ணெயிலே பிசைந்த மெல்லிய மாவினால் நிறைந்ததும், பரிசுத்த ஸ்தலத்தின் சேக்கல் கணக்காக நூற்றுமுப்பது சேக்கல் நிறையுள்ளதுமான ஒரு வெள்ளித்தாலமும், எழுபது சேக்கல் நிறையுள்ள ஒரு வெள்ளிக்கலமும் ஆகிய இவ்விரண்ட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தூபவர்க்கம் நிறைந்த பத்துச்சேக்கல் நிறையுள்ள பொன்னினால் செய்த ஒரு தூபகரண்டிய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சர்வாங்க தகனபலியாக ஒரு காளையும், ஒரு ஆட்டுக்கடாவும், ஒரு வயதான ஒரு ஆட்டுக்குட்டிய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ாவநிவாரணபலியாக ஒரு வெள்ளாட்டுக்கடாவ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சமாதானபலியாக இரண்டு மாடுகளும் ஐந்து ஆட்டுக்கடாக்களும், ஐந்து வெள்ளாட்டுக்கடாக்களும் ஒரு வயதான ஐந்து ஆட்டுக்குட்டிகளுமே; இது தேகுவேலின் குமாரனாகிய எலியாசாபின் காணிக்க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சமாதானபலியாக இரண்டு மாடுகளும் ஐந்து ஆட்டுக்கடாக்களும், ஐந்து வெள்ளாட்டுக்கடாக்களும் ஒரு வயதான ஐந்து ஆட்டுக்குட்டிகளுமே; இது தேகுவேலின் குமாரனாகிய எலியாசாபின் காணிக்க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ஏழாம் நாளில் அம்மியூதின் குமாரனாகிய எலிஷாமா என்னும் எப்பிராயீம் புத்திரரின் பிரபு காணிக்கை செலுத்த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வன் காணிக்கையாவது: போஜனபலியாகப் படைக்கும்பொருட்டு எண்ணெயிலே பிசைந்த மெல்லிய மாவினால் நிறைந்ததும், பரிசுத்த ஸ்தலத்தின் சேக்கல் கணக்காக நூற்றுமுப்பது சேக்கல் நிறையுள்ளதுமான ஒரு வெள்ளித்தாலமும், எழுபது சேக்கல் நிறையுள்ள ஒரு வெள்ளிக்கலமும் ஆகிய இவ்விரண்டும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வன் காணிக்கையாவது: போஜனபலியாகப் படைக்கும்பொருட்டு எண்ணெயிலே பிசைந்த மெல்லிய மாவினால் நிறைந்ததும், பரிசுத்த ஸ்தலத்தின் சேக்கல் கணக்காக நூற்றுமுப்பது சேக்கல் நிறையுள்ளதுமான ஒரு வெள்ளித்தாலமும், எழுபது சேக்கல் நிறையுள்ள ஒரு வெள்ளிக்கலமும் ஆகிய இவ்விரண்ட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தூபவர்க்கம் நிறைந்த பத்துச்சேக்கல் நிறையுள்ள பொன்னினால் செய்த ஒரு தூபகரண்டிய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சர்வாங்க தகனபலியாக ஒரு காளையும், ஒரு ஆட்டுக்கடாவும், ஒரு வயதான ஒரு ஆட்டுக்குட்டிய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4. பலிபீடம் அபிஷேகம்பண்ணப்பட்டபோது, இஸ்ரவேல் பிரபுக்களால் செய்யப்பட்ட பிரதிஷ்டையாவது வெள்ளித்தாலங்கள் பன்னிரண்டு, வெள்ளிக்கலங்கள் பன்னிரண்டு, பொன் தூபகரண்டிகள் பன்னிரண்ட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4. பலிபீடம் அபிஷேகம்பண்ணப்பட்டபோது, இஸ்ரவேல் பிரபுக்களால் செய்யப்பட்ட பிரதிஷ்டையாவது வெள்ளித்தாலங்கள் பன்னிரண்டு, வெள்ளிக்கலங்கள் பன்னிரண்டு, பொன் தூபகரண்டிகள் பன்னிரண்ட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4. பலிபீடம் அபிஷேகம்பண்ணப்பட்டபோது, இஸ்ரவேல் பிரபுக்களால் செய்யப்பட்ட பிரதிஷ்டையாவது வெள்ளித்தாலங்கள் பன்னிரண்டு, வெள்ளிக்கலங்கள் பன்னிரண்டு, பொன் தூபகரண்டிகள் பன்னிரண்ட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பாவநிவாரண பலியாக ஒரு வெள்ளாட்டுக்கடாவும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5. ஒவ்வொரு வெள்ளித்தாலம் நூற்றுமுப்பது சேக்கல் நிறையும், ஒவ்வொரு கலம் எழுபது சேக்கல் நிறையுமாக, இந்தப் பாத்திரங்களின் வெள்ளியெல்லாம் பரிசுத்த ஸ்தலத்தின் சேக்கல் கணக்கின்படி இரண்டாயிரத்து நானூறு சேக்கல் நிறையாயி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5. ஒவ்வொரு வெள்ளித்தாலம் நூற்றுமுப்பது சேக்கல் நிறையும், ஒவ்வொரு கலம் எழுபது சேக்கல் நிறையுமாக, இந்தப் பாத்திரங்களின் வெள்ளியெல்லாம் பரிசுத்த ஸ்தலத்தின் சேக்கல் கணக்கின்படி இரண்டாயிரத்து நானூறு சேக்கல் நிறையாயிரு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5. ஒவ்வொரு வெள்ளித்தாலம் நூற்றுமுப்பது சேக்கல் நிறையும், ஒவ்வொரு கலம் எழுபது சேக்கல் நிறையுமாக, இந்தப் பாத்திரங்களின் வெள்ளியெல்லாம் பரிசுத்த ஸ்தலத்தின் சேக்கல் கணக்கின்படி இரண்டாயிரத்து நானூறு சேக்கல் நிறையாயிருந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சமாதானபலியாக இரண்டு மாடுகளும், ஐந்து ஆட்டுக்கடாக்களும், ஐந்து வெள்ளாட்டுக்கடாக்களும், ஒரு வயதான ஐந்து ஆட்டுக்குட்டிகளுமே; இது அம்மியூதின் குமாரனாகிய எலிஷாமாவின் காணிக்க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சமாதானபலியாக இரண்டு மாடுகளும், ஐந்து ஆட்டுக்கடாக்களும், ஐந்து வெள்ளாட்டுக்கடாக்களும், ஒரு வயதான ஐந்து ஆட்டுக்குட்டிகளுமே; இது அம்மியூதின் குமாரனாகிய எலிஷாமாவின் காணிக்கை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6. தூபவர்க்கம் நிறைந்த பொன் தூபகரண்டிகள் பன்னிரண்டு, ஒவ்வொன்று பரிசுத்த ஸ்தலத்தின் சேக்கல் கணக்கின்படி பத்துச்சேக்கல் நிறையாக, தூபகரண்டிகளின் பொன்னெல்லாம் நூற்றிருபது சேக்கல் நிறையாயிருந்த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6. தூபவர்க்கம் நிறைந்த பொன் தூபகரண்டிகள் பன்னிரண்டு, ஒவ்வொன்று பரிசுத்த ஸ்தலத்தின் சேக்கல் கணக்கின்படி பத்துச்சேக்கல் நிறையாக, தூபகரண்டிகளின் பொன்னெல்லாம் நூற்றிருபது சேக்கல் நிறையாயிருந்த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7. சர்வாங்க தகனபலியாகச் செலுத்தப்பட்ட காளைகளெல்லாம் பன்னிரண்டு, ஆட்டுக்கடாக்கள் பன்னிரண்டு, ஒரு வயதான ஆட்டுக்குட்டிகள் பன்னிரண்டு, அவைகளுக்கடுத்த போஜனபலிகளும்கூடச் செலுத்தப்பட்டது; பாவநிவாரணபலியாகச் செலுத்தப்பட்ட வெள்ளாட்டுக்கடாக்கள் பன்னிரண்ட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7. சர்வாங்க தகனபலியாகச் செலுத்தப்பட்ட காளைகளெல்லாம் பன்னிரண்டு, ஆட்டுக்கடாக்கள் பன்னிரண்டு, ஒரு வயதான ஆட்டுக்குட்டிகள் பன்னிரண்டு, அவைகளுக்கடுத்த போஜனபலிகளும்கூடச் செலுத்தப்பட்டது; பாவநிவாரணபலியாகச் செலுத்தப்பட்ட வெள்ளாட்டுக்கடாக்கள் பன்னிரண்ட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7. சர்வாங்க தகனபலியாகச் செலுத்தப்பட்ட காளைகளெல்லாம் பன்னிரண்டு, ஆட்டுக்கடாக்கள் பன்னிரண்டு, ஒரு வயதான ஆட்டுக்குட்டிகள் பன்னிரண்டு, அவைகளுக்கடுத்த போஜனபலிகளும்கூடச் செலுத்தப்பட்டது; பாவநிவாரணபலியாகச் செலுத்தப்பட்ட வெள்ளாட்டுக்கடாக்கள் பன்னிரண்ட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எட்டாம் நாளில் பெதாசூரின் குமாரனாகிய கமாலியேல் என்னும் மனாசே புத்திரரின் பிரபு காணிக்கை செலுத்தி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8. சமாதான பலியாகச் செலுத்தப்பட்ட காளைகளெல்லாம் இருபத்துநான்கு; ஆட்டுக்கடாக்கள் அறுபது, வெள்ளாட்டுக்கடாக்கள் அறுபது, ஒரு வயதானஆட்டுக்குட்டிகள் அறுபது; பலிபீடம் அபிஷேகம்பண்ணப்பட்ட பின்பு செய்யப்பட்ட அதின் பிரதிஷ்டை இதுவே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8. சமாதான பலியாகச் செலுத்தப்பட்ட காளைகளெல்லாம் இருபத்துநான்கு; ஆட்டுக்கடாக்கள் அறுபது, வெள்ளாட்டுக்கடாக்கள் அறுபது, ஒரு வயதானஆட்டுக்குட்டிகள் அறுபது; பலிபீடம் அபிஷேகம்பண்ணப்பட்ட பின்பு செய்யப்பட்ட அதின் பிரதிஷ்டை இதுவே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8. சமாதான பலியாகச் செலுத்தப்பட்ட காளைகளெல்லாம் இருபத்துநான்கு; ஆட்டுக்கடாக்கள் அறுபது, வெள்ளாட்டுக்கடாக்கள் அறுபது, ஒரு வயதானஆட்டுக்குட்டிகள் அறுபது; பலிபீடம் அபிஷேகம்பண்ணப்பட்ட பின்பு செய்யப்பட்ட அதின் பிரதிஷ்டை இதுவே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9. மோசே தேவனோடே பேசும்படி ஆசரிப்புக் கூடாரத்திற்குள் பிரவேசிக்கும்போது, தன்னோடே பேசுகிறவரின் சத்தம் சாட்சிப்பெட்டியின்மேலுள்ள கிருபாசனமான இரண்டு கேருபீன்களின் நடுவிலிருந்துண்டாகக் கேட்பான்; அங்கே இருந்து அவனோடே பேசுவ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9. மோசே தேவனோடே பேசும்படி ஆசரிப்புக் கூடாரத்திற்குள் பிரவேசிக்கும்போது, தன்னோடே பேசுகிறவரின் சத்தம் சாட்சிப்பெட்டியின்மேலுள்ள கிருபாசனமான இரண்டு கேருபீன்களின் நடுவிலிருந்துண்டாகக் கேட்பான்; அங்கே இருந்து அவனோடே பேசுவ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9. மோசே தேவனோடே பேசும்படி ஆசரிப்புக் கூடாரத்திற்குள் பிரவேசிக்கும்போது, தன்னோடே பேசுகிறவரின் சத்தம் சாட்சிப்பெட்டியின்மேலுள்ள கிருபாசனமான இரண்டு கேருபீன்களின் நடுவிலிருந்துண்டாகக் கேட்பான்; அங்கே இருந்து அவனோடே பேசுவ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வன் காணிக்கையாவது: போஜனபலியாகப் படைக்கும்பொருட்டு எண்ணெய் பிசைந்த மெல்லிய மாவினால் நிறைந்ததும், பரிசுத்த ஸ்தலத்தின் சேக்கல் கணக்காக நூற்றுமுப்பது சேக்கல் நிறையுள்ளதுமான ஒரு வெள்ளித்தாலமும், எழுபது சேக்கல் நிறையுள்ள ஒரு வெள்ளிக்கலமும் ஆகிய இவ்விரண்டும்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வன் காணிக்கையாவது: போஜனபலியாகப் படைக்கும்பொருட்டு எண்ணெய் பிசைந்த மெல்லிய மாவினால் நிறைந்ததும், பரிசுத்த ஸ்தலத்தின் சேக்கல் கணக்காக நூற்றுமுப்பது சேக்கல் நிறையுள்ளதுமான ஒரு வெள்ளித்தாலமும், எழுபது சேக்கல் நிறையுள்ள ஒரு வெள்ளிக்கலமும் ஆகிய இவ்விரண்டும்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தூபவர்க்கம் நிறைந்த பத்துச்சேக்கல் நிறையுள்ள பொன்னினால் செய்த ஒரு தூபகரண்டியும்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சர்வாங்க தகனபலியாக ஒரு காளையும், ஒரு ஆட்டுக்கடாவும், ஒரு வயதான ஒரு ஆட்டுக்குட்டியும்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பாவநிவாரணபலியாக ஒரு வெள்ளாட்டுக்கடாவும்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சமாதானபலியாக இரண்டு மாடுகளும், ஐந்து ஆட்டுக்கடாக்களும், ஐந்து வெள்ளாட்டுக்கடாக்களும், ஒரு வயதான ஐந்து ஆட்டுக்குட்டிகளுமே; இது பெதாசூரின் குமாரனாகிய கமாலியேலின் காணிக்கை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சமாதானபலியாக இரண்டு மாடுகளும், ஐந்து ஆட்டுக்கடாக்களும், ஐந்து வெள்ளாட்டுக்கடாக்களும், ஒரு வயதான ஐந்து ஆட்டுக்குட்டிகளுமே; இது பெதாசூரின் குமாரனாகிய கமாலியேலின் காணிக்கை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ஒன்பதாம் நாளில் கீதெயோனின் குமாரனாகிய அபீதான் என்னும் பென்யமீன் புத்திரரின் பிரபு காணிக்கை செலுத்தின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அவன் காணிக்கையாவது: போஜனபலியாகப் படைக்கும்பொருட்டு எண்ணெயிலே பிசைந்த மெல்லிய மாவினால் நிறைந்ததும், பரிசுத்த ஸ்தலத்தின் சேக்கல் கணக்காக நூற்றுமுப்பது சேக்கல் நிறையுள்ளதுமான ஒரு வெள்ளித்தாலமும், எழுபது சேக்கல் நிறையுள்ள ஒரு வெள்ளிக்கலமும் ஆகிய இவ்விரண்டும்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அவன் காணிக்கையாவது: போஜனபலியாகப் படைக்கும்பொருட்டு எண்ணெயிலே பிசைந்த மெல்லிய மாவினால் நிறைந்ததும், பரிசுத்த ஸ்தலத்தின் சேக்கல் கணக்காக நூற்றுமுப்பது சேக்கல் நிறையுள்ளதுமான ஒரு வெள்ளித்தாலமும், எழுபது சேக்கல் நிறையுள்ள ஒரு வெள்ளிக்கலமும் ஆகிய இவ்விரண்டும்,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தூபவர்க்கம் நிறைந்த பத்துச்சேக்கல் நிறையுள்ள பொன்னினால் செய்த ஒரு தூபகரண்டியும்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சர்வாங்க தகனபலியாக ஒரு காளையும், ஒரு ஆட்டுக்கடாவும், ஒரு வயதான ஒரு ஆட்டுக்குட்டியும்,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பாவநிவாரணபலியாக ஒரு வெள்ளாட்டுக்கடாவும்,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சமாதானபலியாக இரண்டு மாடுகளும், ஐந்து ஆட்டுக்கடாக்களும், ஐந்து வெள்ளாட்டுக்கடாக்களும், ஒரு வயதான ஐந்து ஆட்டுக்குட்டிகளுமே; இது கீதெயோனின் குமாரனாகிய அபீதானின் காணிக்கை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சமாதானபலியாக இரண்டு மாடுகளும், ஐந்து ஆட்டுக்கடாக்களும், ஐந்து வெள்ளாட்டுக்கடாக்களும், ஒரு வயதான ஐந்து ஆட்டுக்குட்டிகளுமே; இது கீதெயோனின் குமாரனாகிய அபீதானின் காணிக்கை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பத்தாம் நாளில் அம்மிஷதாயின் குமாரனாகிய அகியேசேர் என்னும் தாண் புத்திரரின் பிரபு காணிக்கை செலுத்தின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அவன் காணிக்கையாவது: போஜனபலியாகப் படைக்கும்பொருட்டு எண்ணெயிலே பிசைந்த மெல்லிய மாவினால் நிறைந்ததும், பரிசுத்த ஸ்தலத்தின் சேக்கல் கணக்காக நூற்றுமுப்பது சேக்கல் நிறையுள்ளதுமான ஒரு வெள்ளித்தாலமும், எழுபது சேக்கல் நிறையுள்ள ஒரு வெள்ளிக்கலமும் ஆகிய இவ்விரண்டும்,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அவன் காணிக்கையாவது: போஜனபலியாகப் படைக்கும்பொருட்டு எண்ணெயிலே பிசைந்த மெல்லிய மாவினால் நிறைந்ததும், பரிசுத்த ஸ்தலத்தின் சேக்கல் கணக்காக நூற்றுமுப்பது சேக்கல் நிறையுள்ளதுமான ஒரு வெள்ளித்தாலமும், எழுபது சேக்கல் நிறையுள்ள ஒரு வெள்ளிக்கலமும் ஆகிய இவ்விரண்டும்,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தூபவர்க்கம் நிறைந்த பத்துச்சேக்கல் நிறையுள்ள பொன்னினால் செய்த ஒரு தூபகரண்டியும்,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சர்வாங்க தகனபலியாக ஒரு காளையும், ஒரு ஆட்டுக்கடாவும், ஒரு வயதான ஒரு ஆட்டுக்குட்டியும்,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பாவநிவாரணபலியாக ஒரு வெள்ளாட்டுக்கடாவும்,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சமாதானபலியாக இரண்டு மாடுகளும், ஐந்து ஆட்டுக்கடாக்களும், ஐந்து வெள்ளாட்டுக்கடாக்களும், ஒரு வயதான ஐந்து ஆட்டுக்குட்டிகளுமே; இது அம்மிஷதாயின் குமாரனாகிய அகியேசேரின் காணிக்கை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சமாதானபலியாக இரண்டு மாடுகளும், ஐந்து ஆட்டுக்கடாக்களும், ஐந்து வெள்ளாட்டுக்கடாக்களும், ஒரு வயதான ஐந்து ஆட்டுக்குட்டிகளுமே; இது அம்மிஷதாயின் குமாரனாகிய அகியேசேரின் காணிக்கை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பதினோராம் நாளில் ஓகிரானின் குமாரனாகிய பாகியேல் என்னும் ஆசேர் புத்திரரின் பிரபு காணிக்கை செலுத்தினா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அவன் காணிக்கையாவது: போஜனபலியாகப் படைக்கும்பொருட்டு எண்ணெயிலே பிசைந்த மெல்லிய மாவினால் நிறைந்ததும், பரிசுத்த ஸ்தலத்தின் சேக்கல் கணக்காக நூற்றுமுப்பது சேக்கல் நிறையுள்ளதுமான ஒரு வெள்ளித்தாலமும், எழுபது சேக்கல் நிறையுள்ள ஒரு வெள்ளிக்கலமும் ஆகிய இவ்விரண்டும்,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அவன் காணிக்கையாவது: போஜனபலியாகப் படைக்கும்பொருட்டு எண்ணெயிலே பிசைந்த மெல்லிய மாவினால் நிறைந்ததும், பரிசுத்த ஸ்தலத்தின் சேக்கல் கணக்காக நூற்றுமுப்பது சேக்கல் நிறையுள்ளதுமான ஒரு வெள்ளித்தாலமும், எழுபது சேக்கல் நிறையுள்ள ஒரு வெள்ளிக்கலமும் ஆகிய இவ்விரண்டும்,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4. தூபவர்க்கம் நிறைந்த பத்துச்சேக்கல் நிறையுள்ள பொன்னினால் செய்த ஒரு தூபகரண்டியும்,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5. சர்வாங்க தகனபலியாக ஒரு காளையும், ஒரு ஆட்டுக்கடாவும், ஒரு வயதான ஒரு ஆட்டுக்குட்டியும்,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6. பாவநிவாரணபலியாக ஒரு வெள்ளாட்டுக்கடாவும்,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7. சமாதானபலியாக இரண்டு மாடுகளும், ஐந்து ஆட்டுக்கடாக்களும், ஐந்து வெள்ளாட்டுக்கடாக்களும், ஒரு வயதான ஐந்து ஆட்டுக்குட்டிகளுமே; இது ஓகிரானின் குமாரனாகிய பாகியேலின் காணிக்கை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7. சமாதானபலியாக இரண்டு மாடுகளும், ஐந்து ஆட்டுக்கடாக்களும், ஐந்து வெள்ளாட்டுக்கடாக்களும், ஒரு வயதான ஐந்து ஆட்டுக்குட்டிகளுமே; இது ஓகிரானின் குமாரனாகிய பாகியேலின் காணிக்கை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8. பன்னிரண்டாம் நாளில் ஏனானின் குமாரனாகிய அகீரா என்னும் நப்தலி புத்திரரின் பிரபு காணிக்கை செலுத்தினான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9. அவன் காணிக்கையாவது: போஜனபலியாகப் படைக்கும்பொருட்டு எண்ணெயிலே பிசைந்த மெல்லிய மாவினால் நிறைந்ததும், பரிசுத்த ஸ்தலத்தின் சேக்கல் கணக்காக நூற்றுமுப்பது சேக்கல் நிறையுள்ளதுமான ஒரு வெள்ளித்தாலமும், எழுபது சேக்கல் நிறையுள்ள ஒரு வெள்ளிக்கலமும் ஆகிய இவ்விரண்டும்,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9. அவன் காணிக்கையாவது: போஜனபலியாகப் படைக்கும்பொருட்டு எண்ணெயிலே பிசைந்த மெல்லிய மாவினால் நிறைந்ததும், பரிசுத்த ஸ்தலத்தின் சேக்கல் கணக்காக நூற்றுமுப்பது சேக்கல் நிறையுள்ளதுமான ஒரு வெள்ளித்தாலமும், எழுபது சேக்கல் நிறையுள்ள ஒரு வெள்ளிக்கலமும் ஆகிய இவ்விரண்டும்,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0. தூபவர்க்கம் நிறைந்த பத்துச்சேக்கல் நிறையுள்ள பொன்னினால் செய்த ஒரு தூபகரண்டியும்,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1. சர்வாங்க தகனபலியாக ஒரு காளையும், ஒரு ஆட்டுக்கடாவும், ஒரு வயதான ஆட்டுக்குட்டியும்,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2. பாவநிவாரணபலியாக ஒரு வெள்ளாட்டுக்கடாவும்,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3. சமாதானபலியாக இரண்டு மாடுகளும், ஐந்து ஆட்டுக்கடாக்களும், ஐந்து வெள்ளாட்டுக்கடாக்களும், ஒரு வயதான ஐந்து ஆட்டுக்குட்டிகளுமே; இது ஏனானின் குமாரனாகிய அகீராவின் காணிக்கை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3. சமாதானபலியாக இரண்டு மாடுகளும், ஐந்து ஆட்டுக்கடாக்களும், ஐந்து வெள்ளாட்டுக்கடாக்களும், ஒரு வயதான ஐந்து ஆட்டுக்குட்டிகளுமே; இது ஏனானின் குமாரனாகிய அகீராவின் காணிக்கை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ோகாத்தின் புத்திரருக்கோ ஒன்றும் கொடுக்கவில்லை; தோள்மேல் சுமப்பதே அவர்களுக்குரிய பரிசுத்த ஸ்தலத்தின் வேலையாயிருந்தது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ோகாத்தின் புத்திரருக்கோ ஒன்றும் கொடுக்கவில்லை; தோள்மேல் சுமப்பதே அவர்களுக்குரிய பரிசுத்த ஸ்தலத்தின் வேலையாயிருந்தது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லிபீடம் அபிஷேகம்பண்ணப்பட்ட நாளிலே, பிரபுக்கள் அதின் பிரதிஷ்டைக்காகக் காணிக்கைகளைச் செலுத்தி, பலிபீடத்துக்கு முன்பாகத் தங்கள் காணிக்கைகளைக் கொண்டுவந்தார்கள்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லிபீடம் அபிஷேகம்பண்ணப்பட்ட நாளிலே, பிரபுக்கள் அதின் பிரதிஷ்டைக்காகக் காணிக்கைகளைச் செலுத்தி, பலிபீடத்துக்கு முன்பாகத் தங்கள் காணிக்கைகளைக் கொண்டுவந்தார்கள்.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் மோசேயை நோக்கி: பலிபீடத்தின் பிரதிஷ்டைக்காக, ஒவ்வொரு பிரபுவும் தன்தன் நாளில் தன்தன் காணிக்கையைச் செலுத்தக்கடவன் என்றார்.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் மோசேயை நோக்கி: பலிபீடத்தின் பிரதிஷ்டைக்காக, ஒவ்வொரு பிரபுவும் தன்தன் நாளில் தன்தன் காணிக்கையைச் செலுத்தக்கடவன் என்றார்.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டியே முதலாம் நாளில் தன் காணிக்கையைச் செலுத்தினவன் யூதா கோத்திரத்தானாகிய அம்மினதாபின் குமாரன் நகசோன்.]]></a:t>
            </a: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ாணிக்கையாவது: போஜனபலியாக படைக்கும்பொருட்டு எண்ணெயிலே பிசைந்த மெல்லிய மாவினால் நிறைந்ததும், பரிசுத்த ஸ்தலத்தின் சேக்கல் கணக்காக நூற்றுமுப்பது சேக்கல் நிறையுள்ளதுமான ஒரு வெள்ளித்தாலமும், எழுபது சேக்கல் நிறையுள்ள ஒரு வெள்ளிக்கலமும் ஆகிய இவ்விரண்டும்,]]></a:t>
            </a:r>
          </a:p>
        </p:txBody>
      </p:sp>
    </p:spTree>
  </p:cSld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காணிக்கையாவது: போஜனபலியாக படைக்கும்பொருட்டு எண்ணெயிலே பிசைந்த மெல்லிய மாவினால் நிறைந்ததும், பரிசுத்த ஸ்தலத்தின் சேக்கல் கணக்காக நூற்றுமுப்பது சேக்கல் நிறையுள்ளதுமான ஒரு வெள்ளித்தாலமும், எழுபது சேக்கல் நிறையுள்ள ஒரு வெள்ளிக்கலமும் ஆகிய இவ்விரண்டும்,]]></a:t>
            </a:r>
          </a:p>
        </p:txBody>
      </p:sp>
    </p:spTree>
  </p:cSld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ூபவர்க்கம் நிறைந்த பத்துச்சேக்கல் நிறையுள்ள பொன்னினால் செய்த ஒரு தூபகரண்டியும்,]]></a:t>
            </a:r>
          </a:p>
        </p:txBody>
      </p:sp>
    </p:spTree>
  </p:cSld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ர்வாங்க தகனபலியாக ஒரு காளையும், ஒரு ஆட்டுக்கடாவும், ஒரு வயதான ஒரு ஆட்டுக்குட்டியும்,]]></a:t>
            </a:r>
          </a:p>
        </p:txBody>
      </p:sp>
    </p:spTree>
  </p:cSld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ாவநிவாரணபலியாக ஒரு வெள்ளாட்டுக்கடாவும்,]]></a:t>
            </a:r>
          </a:p>
        </p:txBody>
      </p:sp>
    </p:spTree>
  </p:cSld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மாதானபலியாக இரண்டு மாடுகளும், ஐந்து ஆட்டுக்கடாக்களும், ஐந்து வெள்ளாட்டுக்கடாக்களும், ஒரு வயதான ஐந்து ஆட்டுக்குட்டிகளுமே; இது அம்மினதாபின் குமாரனாகிய நகசோனின் காணிக்கை.]]></a:t>
            </a:r>
          </a:p>
        </p:txBody>
      </p:sp>
    </p:spTree>
  </p:cSld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மாதானபலியாக இரண்டு மாடுகளும், ஐந்து ஆட்டுக்கடாக்களும், ஐந்து வெள்ளாட்டுக்கடாக்களும், ஒரு வயதான ஐந்து ஆட்டுக்குட்டிகளுமே; இது அம்மினதாபின் குமாரனாகிய நகசோனின் காணிக்கை.]]></a:t>
            </a:r>
          </a:p>
        </p:txBody>
      </p:sp>
    </p:spTree>
  </p:cSld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ரண்டாம் நாளில் இசக்காரின் பிரபுவாகிய சூவாரின் குமாரன் நெதனெயேல் காணிக்கை செலுத்தினான்.]]></a:t>
            </a:r>
          </a:p>
        </p:txBody>
      </p:sp>
    </p:spTree>
  </p:cSld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காணிக்கையாவது: போஜனபலியாகப் படைக்கும்பொருட்டு எண்ணெயிலே பிசைந்த மெல்லிய மாவினால் நிறைந்ததும், பரிசுத்த ஸ்தலத்தின் சேக்கல் கணக்காக நூற்றுமுப்பது சேக்கல் நிறையுள்ளதுமான ஒரு வெள்ளித்தாலமும், எழுபது சேக்கல் நிறையுள்ள ஒரு வெள்ளிக்கலமும் ஆகிய இவ்விரண்டும்,]]></a:t>
            </a:r>
          </a:p>
        </p:txBody>
      </p:sp>
    </p:spTree>
  </p:cSld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காணிக்கையாவது: போஜனபலியாகப் படைக்கும்பொருட்டு எண்ணெயிலே பிசைந்த மெல்லிய மாவினால் நிறைந்ததும், பரிசுத்த ஸ்தலத்தின் சேக்கல் கணக்காக நூற்றுமுப்பது சேக்கல் நிறையுள்ளதுமான ஒரு வெள்ளித்தாலமும், எழுபது சேக்கல் நிறையுள்ள ஒரு வெள்ளிக்கலமும் ஆகிய இவ்விரண்டும்,]]></a:t>
            </a:r>
          </a:p>
        </p:txBody>
      </p:sp>
    </p:spTree>
  </p:cSld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ூபவர்க்கம் நிறைந்த பத்துச்சேக்கல் நிறையுள்ள பொன்னினால் செய்த ஒரு தூபகரண்டியும்,]]></a:t>
            </a:r>
          </a:p>
        </p:txBody>
      </p:sp>
    </p:spTree>
  </p:cSld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ர்வாங்க தகனபலியாக ஒரு காளையும், ஒரு ஆட்டுக்கடாவும், ஒரு வயதான ஆட்டுக்குட்டியும்,]]></a:t>
            </a:r>
          </a:p>
        </p:txBody>
      </p:sp>
    </p:spTree>
  </p:cSld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ாவநிவாரணபலியாக ஒரு வெள்ளாட்டுக்கடாவும்,]]></a:t>
            </a:r>
          </a:p>
        </p:txBody>
      </p:sp>
    </p:spTree>
  </p:cSld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மாதானபலியாக இரண்டு மாடுகளும், ஐந்து ஆட்டுக்கடாக்களும், ஐந்து வெள்ளாட்டுக்கடாக்களும், ஒரு வயதான ஐந்து ஆட்டுக்குட்டிகளுமே; இது சூவாரின் குமாரனாகிய நெதனெயேலின் காணிக்கை.]]></a:t>
            </a:r>
          </a:p>
        </p:txBody>
      </p:sp>
    </p:spTree>
  </p:cSld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மாதானபலியாக இரண்டு மாடுகளும், ஐந்து ஆட்டுக்கடாக்களும், ஐந்து வெள்ளாட்டுக்கடாக்களும், ஒரு வயதான ஐந்து ஆட்டுக்குட்டிகளுமே; இது சூவாரின் குமாரனாகிய நெதனெயேலின் காணிக்கை.]]></a:t>
            </a:r>
          </a:p>
        </p:txBody>
      </p:sp>
    </p:spTree>
  </p:cSld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ூன்றாம் நாளில் ஏலோனின் குமாரனாகிய எலியாப் என்னும் செபுலோன் புத்திரரின் பிரபு காணிக்கை செலுத்தினான்.]]></a:t>
            </a:r>
          </a:p>
        </p:txBody>
      </p:sp>
    </p:spTree>
  </p:cSld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காணிக்கையாவது: போஜனபலியாகப் படைக்கும்பொருட்டு எண்ணெயிலே பிசைந்த மெல்லிய மாவினால் நிறைந்ததும், பரிசுத்த ஸ்தலத்தின் சேக்கல் கணக்காக நூற்றுமுப்பது சேக்கல்நிறையுள்ளதுமான ஒரு வெள்ளித்தாலமும், எழுபது சேக்கல் நிறையுள்ள ஒரு வெள்ளிக்கலமும் ஆகிய இவ்விரண்டும்,]]></a:t>
            </a:r>
          </a:p>
        </p:txBody>
      </p:sp>
    </p:spTree>
  </p:cSld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காணிக்கையாவது: போஜனபலியாகப் படைக்கும்பொருட்டு எண்ணெயிலே பிசைந்த மெல்லிய மாவினால் நிறைந்ததும், பரிசுத்த ஸ்தலத்தின் சேக்கல் கணக்காக நூற்றுமுப்பது சேக்கல்நிறையுள்ளதுமான ஒரு வெள்ளித்தாலமும், எழுபது சேக்கல் நிறையுள்ள ஒரு வெள்ளிக்கலமும் ஆகிய இவ்விரண்டும்,]]></a:t>
            </a:r>
          </a:p>
        </p:txBody>
      </p:sp>
    </p:spTree>
  </p:cSld>
</p:notes>
</file>

<file path=ppt/notesSlides/notesSlide1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ூபவர்க்கம் நிறைந்த பத்துச்சேக்கல் நிறையுள்ள பொன்னினால் செய்த ஒரு தூபகரண்டியும்,]]></a:t>
            </a:r>
          </a:p>
        </p:txBody>
      </p:sp>
    </p:spTree>
  </p:cSld>
</p:notes>
</file>

<file path=ppt/notesSlides/notesSlide1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ர்வாங்க தகனபலியாக ஒரு காளையும், ஒரு ஆட்டுக்கடாவும், ஒரு வயதான ஒரு ஆட்டுக்குட்டியும்,]]></a:t>
            </a:r>
          </a:p>
        </p:txBody>
      </p:sp>
    </p:spTree>
  </p:cSld>
</p:notes>
</file>

<file path=ppt/notesSlides/notesSlide1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ாவநிவாரணபலியாக ஒரு வெள்ளாட்டுக்கடாவும்,]]></a:t>
            </a:r>
          </a:p>
        </p:txBody>
      </p:sp>
    </p:spTree>
  </p:cSld>
</p:notes>
</file>

<file path=ppt/notesSlides/notesSlide1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மாதானபலியாக இரண்டு மாடுகளும், ஐந்து ஆட்டுக்கடாக்களும், ஐந்து வெள்ளாட்டுக்கடாக்களும், ஒரு வயதான ஐந்து ஆட்டுக்குட்டிகளுமே; இது ஏலோனின் குமாரனாகிய எலியாபின் காணிக்கை.]]></a:t>
            </a:r>
          </a:p>
        </p:txBody>
      </p:sp>
    </p:spTree>
  </p:cSld>
</p:notes>
</file>

<file path=ppt/notesSlides/notesSlide1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மாதானபலியாக இரண்டு மாடுகளும், ஐந்து ஆட்டுக்கடாக்களும், ஐந்து வெள்ளாட்டுக்கடாக்களும், ஒரு வயதான ஐந்து ஆட்டுக்குட்டிகளுமே; இது ஏலோனின் குமாரனாகிய எலியாபின் காணிக்க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1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4.xml"/>
</Relationships>

</file>

<file path=ppt/slides/_rels/slide1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5.xml"/>
</Relationships>

</file>

<file path=ppt/slides/_rels/slide1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6.xml"/>
</Relationships>

</file>

<file path=ppt/slides/_rels/slide1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7.xml"/>
</Relationships>

</file>

<file path=ppt/slides/_rels/slide1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8.xml"/>
</Relationships>

</file>

<file path=ppt/slides/_rels/slide1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9.xml"/>
</Relationships>

</file>

<file path=ppt/slides/_rels/slide1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0.xml"/>
</Relationships>

</file>

<file path=ppt/slides/_rels/slide1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1.xml"/>
</Relationships>

</file>

<file path=ppt/slides/_rels/slide1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2.xml"/>
</Relationships>

</file>

<file path=ppt/slides/_rels/slide1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3.xml"/>
</Relationships>

</file>

<file path=ppt/slides/_rels/slide1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4.xml"/>
</Relationships>

</file>

<file path=ppt/slides/_rels/slide1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5.xml"/>
</Relationships>

</file>

<file path=ppt/slides/_rels/slide1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6.xml"/>
</Relationships>

</file>

<file path=ppt/slides/_rels/slide1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7.xml"/>
</Relationships>

</file>

<file path=ppt/slides/_rels/slide1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8.xml"/>
</Relationships>

</file>

<file path=ppt/slides/_rels/slide1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9.xml"/>
</Relationships>

</file>

<file path=ppt/slides/_rels/slide1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0.xml"/>
</Relationships>

</file>

<file path=ppt/slides/_rels/slide1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1.xml"/>
</Relationships>

</file>

<file path=ppt/slides/_rels/slide1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2.xml"/>
</Relationships>

</file>

<file path=ppt/slides/_rels/slide1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3.xml"/>
</Relationships>

</file>

<file path=ppt/slides/_rels/slide1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4.xml"/>
</Relationships>

</file>

<file path=ppt/slides/_rels/slide1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5.xml"/>
</Relationships>

</file>

<file path=ppt/slides/_rels/slide1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মোশি পবিত্র তাঁবুর স্থাপনের কাজ সম্পন্ন করে এটিকে প্রভুর কাছে উত্সর্গ করল| পবিত্র তাঁবু এবং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েতরের সমস্ত দ্রব্যসামগ্রীকে মোশি অভিষেক করল| বেদী এবং তার সঙ্গে ব্যবহার্য়্য় অন্যা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ব্যসামগ্রীকেও মোশি অভিষেক ও পবিত্র করল| এতে বোঝানো হল যে, এই সব দ্রব্যসামগ্রী কেবলমাত্র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াসনার জন্যই ব্যবহৃ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রপর ইস্রায়েলের নেতাগণ প্রভুকে তাদের নৈবেদ্য প্রদান করল| এই সকল নেতারা ছিল তাদেরই পরিবারের কর্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তাদের গোষ্ঠীর নেতা| এই সব লোকরা হল তারাই যাদের লোকসংখ্যা গণনা করার দায়িত্ব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ই সব লোকরা প্রভুর কাছে উপহার এনেছিল| তারা ছয়টি আচ্ছাদিত শকট এবং সেই শকটগুলিকে চালানো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োটি গরু এনেছিল| (প্রত্যেক নেতা একটি করে গরু দিয়েছিল| প্রত্যেক নেতা অপর আরেক নেতার সঙ্গে এক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ি করে শকট দিয়েছিল|) পবিত্র তাঁবুতেই নেতারা প্রভুকে এই সব দ্রব্যসামগ্রী দ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 মোশি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নেতাদের কাছ থেকে এই সব উপহারসামগ্রী গ্রহণ করো| সমাগম তাঁবুর কাজে এইসব উপহারসামগ্রী ব্যবহার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| লেবীয়দের এই সব জিনিসপত্র দিয়ে দাও| এই জিনিসগুলি তাদের প্রযোজন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ম্প মোশি শকটগুলি এবং গরুগুলোকে গ্রহণ করে ঐগুলো লেবীয় পরিবারভুক্তদের দিয়ে দ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মোশি গের্শোন গোষ্ঠীভুক্ত লোকদের দুটি গাড়ী এবং চারটি গরু দ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রপর মোশি মরারি গোষ্ঠীভুক্ত লোকদের চারটি গাড়ী এবং আটটি গরু দিয়েছিল| তাদের কাজের জন্য এই শকট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রুর তাদের প্রযোজন ছিল| যাজক হারোণের পুত্র ঈথামর এইসব ব্যক্তিদের কাজকর্মের জন্য দাযবদ্ধ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চতুর্থ দিনে রূবেণ-গোষ্ঠীর নেতা শদেয়ূরের ছেলে ইলীষূর তাঁর উপহার নিয়ে আসলেন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াঁর উপহার ছিল শস্য-উৎসর্গের জন্য তেলের ময়ান দেওয়া মিহি ময়দায় ভরা ধর্মীয় মাপের এক কেজি তিনশ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্রাম ওজনের একটা রূপার থালা এবং একই জিনিষে ভরা সাতশো গ্রাম ওজনের একটা রূপার বাট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ধূপে ভরা একশো গ্রাম ওজনের একটা সোনার ছোট থাল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পোড়ানো-উৎসর্গের জন্য একটা ষাঁড়, একটা ভেড়া, একটা এক বছরের বাচ্চা-ভেড়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পাপ-উৎসর্গের জন্য একটা পাঁঠ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যোগাযোগ-উৎসর্গের জন্য দু’টা ষাঁড়, পাঁচটা ভেড়া, পাঁচটা পাঁঠা ও পাঁচটা এক বছরের বাচ্চা-ভেড়া। এ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 শদেয়ূরের ছেলে ইলীষূরের উপহা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পঞ্চম দিনে শিমিয়োন-গোষ্ঠীর নেতা সূরীশদ্দয়ের ছেলে শলুমীয়েল তাঁর উপহার নিয়ে আসলেন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তাঁর উপহার ছিল শস্য-উৎসর্গের জন্য তেলের ময়ান দেওয়া মিহি ময়দায় ভরা ধর্মীয় মাপের এক কেজি তিনশ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্রাম ওজনের একটা রূপার থালা এবং একই জিনিষে ভরা সাতশো গ্রাম ওজনের একটা রূপার বাট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ধূপে ভরা একশো গ্রাম ওজনের একটা সোনার ছোট থাল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পোড়ানো-উৎসর্গের জন্য একটা ষাঁড়, একটা ভেড়া, একটা এক বছরের বাচ্চা-ভেড়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পাপ-উৎসর্গের জন্য একটা পাঁঠ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যোগাযোগ-উৎসর্গের জন্য দু’টা ষাঁড়, পাঁচটা ভেড়া, পাঁচটা পাঁঠা ও পাঁচটা এক বছরের বাচ্চা-ভেড়া। এ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 সূরীশদ্দয়ের ছেলে শলুমীয়েলের উপহা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ষষ্ঠ দিনে গাদ-গোষ্ঠীর নেতা দ্যূয়েলের ছেলে ইলীয়াসফ তাঁর উপহার নিয়ে আসলেন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তাঁর উপহার ছিল শস্য-উৎসর্গের জন্য তেলের ময়ান দেওয়া মিহি ময়দায় ভরা ধর্মীয় মাপের এক কেজি তিনশ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্রাম ওজনের একটা রূপার থালা এবং একই জিনিষে ভরা সাতশো গ্রাম ওজনের একটা রূপার বাট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ধূপে ভরা একশো গ্রাম ওজনের একটা সোনার ছোট থাল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পোড়ানো-উৎসর্গের জন্য একটা ষাঁড়, একটা ভেড়া, একটা এক বছরের বাচ্চা-ভেড়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পাপ-উৎসর্গের জন্য একটা পাঁঠ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যোগাযোগ-উৎসর্গের জন্য দু’টা ষাঁড়, পাঁচটা ভেড়া, পাঁচটা পাঁঠা ও পাঁচটা এক বছরের বাচ্চা-ভেড়া। এ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 দ্যূয়েলের ছেলে ইলীয়াসফের উপহা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সপ্তম দিনে ইফ্রয়িম-গোষ্ঠীর নেতা অম্মীহূদের ছেলে ইলীশামা তাঁর উপহার নিয়ে আসলেন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তাঁর উপহার ছিল শস্য-উৎসর্গের জন্য তেলের ময়ান দেওয়া মিহি ময়দায় ভরা ধর্মীয় মাপের এক কেজি তিনশ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্রাম ওজনের একটা রূপার থালা এবং একই জিনিষে ভরা সাতশো গ্রাম ওজনের একটা রূপার বাট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ধূপে ভরা একশো গ্রাম ওজনের একটা সোনার ছোট থাল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পোড়ানো-উৎসর্গের জন্য একটা ষাঁড়, একটা ভেড়া, একটা এক বছরের বাচ্চা-ভেড়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4. সুতরাং ঐসব দ্রব্যসামগ্রী ছিল ইস্রায়েলের লোকদের নেতাদের কাছ থেকে পাওয়া উপহারসামগ্রী| মোশ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দীটিকে অভিষেক করে উত্সর্গ করার সময় তারা এই সকল দ্রব্যসামগ্রী নিয়ে এসেছিল| তারা 12 টি রূপোর থাল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 টি রূপোর বাটি এবং 12 টি সোনার চামচ এন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পাপ-উৎসর্গের জন্য একটা পাঁঠ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5. প্রত্যেকটি রূপোর থালা প্রায় 3-1/4 পাউণ্ড ওজনের ছিল| এবং প্রত্যেকটি বাটির ওজন ছিল প্রায় 1-3/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উণ্ড| পবিত্র স্থানের মাপকাঠি অনুসারে সমস্ত রূপোর থালা এবং রূপোর বাটির মোট ওজন ছিল প্রায় 6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উণ্ড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যোগাযোগ-উৎসর্গের জন্য দু’টা ষাঁড়, পাঁচটা ভেড়া, পাঁচটা পাঁঠা ও পাঁচটা এক বছরের বাচ্চা-ভেড়া। এ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 অম্মীহূদের ছেলে ইলীশামার উপহা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6. পবিত্র স্থানের মাপকাঠি অনুসারে সুগন্ধি ধূনোয পরিপূর্ণ 12 টি সোনার চামচের প্রত্যেকটির ওজন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য় 4 পাউণ্ড| 12 টি সোনার চামচের মোট ওজন ছিল প্রায় 3 পাউণ্ড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7. হোমবলি উত্সর্গের জন্য পশুর মোট সংখ্যা ছিল 12 টি ষাঁড়, 12 টি মেষ এবং 12 টি এক বছর বয়স্ক পুরু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ষশাবক| ঐসব দ্রব্যসামগ্রীর উত্সর্গের সঙ্গে যে শস্য নৈবেদ্যর জন্য আবশ্যক, তাও ছিল এবং সেখানে 12 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রুষ ছাগলও ছিল যা প্রভুর কাছে পাপার্থক বলি হিসাবে উত্সর্গের জন্য ব্যবহৃত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অষ্টম দিনে মনঃশি-গোষ্ঠীর নেতা পদাহসূরের ছেলে গমলীয়েল তাঁর উপহার নিয়ে আসলেন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8. এছাড়াও নেতারা মঙ্গল নৈবেদ্যর জন্য বলি হিসাবে উত্সর্গের জন্য পশুও দিয়েছিল| এই সব পশুদের মো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ংখ্যা ছিল 24 টি ষাঁড়, 60 টি মেষ, 60 টি পুরুষ ছাগল এবং 60 টি এক বছর বয়স্ক পুরুষ মেষশাবক| এই 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োশি অভিষেক করার পরে তারা বেদীটিকে উত্সর্গ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9. মোশি যখনই প্রভুর সাথে কথা বলার জন্য সমাগম তাঁবুতে যেত, সে প্রভুর কন্ঠস্বর শুনত, প্রভু তাঁ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 বলতেন| সেই সাক্ষ্যসিন্দুকের বিশেষ আচ্ছাদনের ওপরের দুজন করূব দূতের মাঝখান থেকে সেই কন্ঠস্বর শো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ত| এই ভাবে ঈশ্বর মোশির সঙ্গে কথা বল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তাঁর উপহার ছিল শস্য-উৎসর্গের জন্য তেলের ময়ান দেওয়া মিহি ময়দায় ভরা ধর্মীয় মাপের এক কেজি তিনশ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্রাম ওজনের একটা রূপার থালা এবং একই জিনিষে ভরা সাতশো গ্রাম ওজনের একটা রূপার বাট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ধূপে ভরা একশো গ্রাম ওজনের একটা সোনার ছোট থাল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পোড়ানো-উৎসর্গের জন্য একটা ষাঁড়, একটা ভেড়া, একটা এক বছরের বাচ্চা-ভেড়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পাপ-উৎসর্গের জন্য একটা পাঁঠ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যোগাযোগ-উৎসর্গের জন্য দু’টা ষাঁড়, পাঁচটা ভেড়া, পাঁচটা পাঁঠা ও পাঁচটা এক বছরের বাচ্চা-ভেড়া। এ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 পদাহসূরের ছেলে গমলীয়েলের উপহা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নবম দিনে বিন্যামীন-গোষ্ঠীর নেতা গিদিয়োনির ছেলে অবীদান তাঁর উপহার নিয়ে আসলেন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তাঁর উপহার ছিল শস্য-উৎসর্গের জন্য তেলের ময়ান দেওয়া মিহি ময়দায় ভরা ধর্মীয় মাপের এক কেজি তিনশ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্রাম ওজনের একটা রূপার থালা এবং একই জিনিষে ভরা সাতশো গ্রাম ওজনের একটা রূপার বাট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ধূপে ভরা একশো গ্রাম ওজনের একটা সোনার ছোট থাল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পোড়ানো-উৎসর্গের জন্য একটা ষাঁড়, একটা ভেড়া, একটা এক বছরের বাচ্চা-ভেড়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পাপ-উৎসর্গের জন্য একটা পাঁঠ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যোগাযোগ-উৎসর্গের জন্য দু’টা ষাঁড়, পাঁচটা ভেড়া, পাঁচটা পাঁঠা ও পাঁচটা এক বছরের বাচ্চা-ভেড়া। এ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 গিদিয়োনির ছেলে অবীদানের উপহা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দশম দিনে দান-গোষ্ঠীর নেতা অম্মীশদ্দয়ের ছেলে অহীয়েষর তাঁর উপহার নিয়ে আসলেন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তাঁর উপহার ছিল শস্য-উৎসর্গের জন্য তেলের ময়ান দেওয়া মিহি ময়দায় ভরা ধর্মীয় মাপের এক কেজি তিনশ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্রাম ওজনের একটা রূপার থালা এবং একই জিনিষে ভরা সাতশো গ্রাম ওজনের একটা রূপার বাট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ধূপে ভরা একশো গ্রাম ওজনের একটা সোনার ছোট থাল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পোড়ানো-উৎসর্গের জন্য একটা ষাঁড়, একটা ভেড়া, একটা এক বছরের বাচ্চা-ভেড়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পাপ-উৎসর্গের জন্য একটা পাঁঠ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যোগাযোগ-উৎসর্গের জন্য দু’টা ষাঁড়, পাঁচটা ভেড়া, পাঁচটা পাঁঠা ও পাঁচটা এক বছরের বাচ্চা-ভেড়া। এ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 অম্মীশদ্দয়ের ছেলে অহীয়েষরের উপহা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একাদশ দিনে আশের-গোষ্ঠীর নেতা অক্রণের ছেলে পগীয়েল তাঁর উপহার নিয়ে আসলেন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তাঁর উপহার ছিল শস্য-উৎসর্গের জন্য তেলের ময়ান দেওয়া মিহি ময়দায় ভরা ধর্মীয় মাপের এক কেজি তিনশ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্রাম ওজনের একটা রূপার থালা এবং একই জিনিষে ভরা সাতশো গ্রাম ওজনের একটা রূপার বাট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4. ধূপে ভরা একশো গ্রাম ওজনের একটা সোনার ছোট থাল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5. পোড়ানো-উৎসর্গের জন্য একটা ষাঁড়, একটা ভেড়া, একটা এক বছরের বাচ্চা-ভেড়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6. পাপ-উৎসর্গের জন্য একটা পাঁঠ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7. যোগাযোগ-উৎসর্গের জন্য দু’টা ষাঁড়, পাঁচটা ভেড়া, পাঁচটা পাঁঠা ও পাঁচটা এক বছরের বাচ্চা-ভেড়া। এ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 অক্রণের ছেলে পগীয়েলের উপহা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8. দ্বাদশ দিনে নপ্তালি-গোষ্ঠীর নেতা ঐননের ছেলে অহীরঃ তাঁর উপহার নিয়ে আসলেন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9. তাঁর উপহার ছিল শস্য-উৎসর্গের জন্য তেলের ময়ান দেওয়া মিহি ময়দায় ভরা ধর্মীয় মাপের এক কেজি তিনশ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্রাম ওজনের একটা রূপার থালা এবং একই জিনিষে ভরা সাতশো গ্রাম ওজনের একটা রূপার বাট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0. ধূপে ভরা একশো গ্রাম ওজনের একটা সোনার ছোট থাল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1. পোড়ানো-উৎসর্গের জন্য একটা ষাঁড়, একটা ভেড়া, একটা এক বছরের বাচ্চা-ভেড়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2. পাপ-উৎসর্গের জন্য একটা পাঁঠ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3. যোগাযোগ-উৎসর্গের জন্য দু’টা ষাঁড়, পাঁচটা ভেড়া, পাঁচটা পাঁঠা ও পাঁচটা এক বছরের বাচ্চা-ভেড়া। এ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 ঐননের ছেলে অহীরয়ের উপহা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মোশি কহাতের পরিবারগোষ্ঠীকে একটিও গরু অথবা গাড়ি দেয নি, কারণ তাদের কাজ ছিল পবিত্র দ্রব্যসামগ্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দের কাঁধেই বহন কর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মোশি বেদীকে অভিষেক করেছিল| ঐ একই দিনে বেদীটিকে উত্সর্গ করার জন্য নেতারা তাদের নৈবেদ্য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ছিল| তারা বেদীতে প্রভুকে তাদের নৈবেদ্য প্রদা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 মোশিকে বললেন, “বেদীটিকে উত্সর্গ করার জন্যে প্রত্যেকদিন একজন করে নেতা তার উপহার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্রথম দিন যে নেতা তাঁর উপহার নিয়ে আসলেন তিনি হলেন যিহূদা-গোষ্ঠীর নেতা অম্মীনাদবের ছেলে নহশোন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ঁর উপহার ছিল শস্য-উৎসর্গের জন্য তেলের ময়ান দেওয়া মিহি ময়দায় ভরা ধর্মীয় মাপের এক কেজি তিনশ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্রাম ওজনের একটা রূপার থালা এবং একই জিনিষে ভরা সাতশো গ্রাম ওজনের একটা রূপার বাট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ধূপে ভরা একশো গ্রাম ওজনের একটা সোনার ছোট থাল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োড়ানো-উৎসর্গের জন্য একটা ষাঁড়, একটা ভেড়া, একটা এক বছরের বাচ্চা-ভেড়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াপ-উৎসর্গের জন্য একটা পাঁঠ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োগাযোগ-উৎসর্গের জন্য দু’টা ষাঁড়, পাঁচটা ভেড়া, পাঁচটা পাঁঠা ও পাঁচটা এক বছরের বাচ্চা-ভেড়া। এ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 অম্মীনাদবের ছেলে নহশোনের উপহা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দ্বিতীয় দিনে ইষাখর-গোষ্ঠীর নেতা সূয়ারের ছেলে নথনেল তাঁর উপহার নিয়ে আসলেন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ঁর উপহার ছিল শস্য-উৎসর্গের জন্য তেলের ময়ান দেওয়া মিহি ময়দায় ভরা ধর্মীয় মাপের এক কেজি তিনশ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্রাম ওজনের একটা রূপার থালা এবং একই জিনিষে ভরা সাতশো গ্রাম ওজনের একটা রূপার বাট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ধূপে ভরা একশো গ্রাম ওজনের একটা সোনার ছোট থাল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োড়ানো-উৎসর্গের জন্য একটা ষাঁড়, একটা ভেড়া, একটা এক বছরের বাচ্চা-ভেড়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াপ-উৎসর্গের জন্য একটা পাঁঠ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োগাযোগ-উৎসর্গের জন্য দু’টা ষাঁড়, পাঁচটা ভেড়া, পাঁচটা পাঁঠা ও পাঁচটা এক বছরের বাচ্চা-ভেড়া। এ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 সূয়ারের ছেলে নথনেলের উপহা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ৃতীয় দিনে সবূলূন-গোষ্ঠীর নেতা হেলোনের ছেলে ইলীয়াব তাঁর উপহার নিয়ে আসলেন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াঁর উপহার ছিল শস্য-উৎসর্গের জন্য তেলের ময়ান দেওয়া মিহি ময়দায় ভরা ধর্মীয় মাপের এক কেজি তিনশ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্রাম ওজনের একটা রূপার থালা এবং একই জিনিষে ভরা সাতশো গ্রাম ওজনের একটা রূপার বাট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ধূপে ভরা একশো গ্রাম ওজনের একটা সোনার ছোট থাল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পোড়ানো-উৎসর্গের জন্য একটা ষাঁড়, একটা ভেড়া, একটা এক বছরের বাচ্চা-ভেড়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পাপ-উৎসর্গের জন্য একটা পাঁঠ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যোগাযোগ-উৎসর্গের জন্য দু’টা ষাঁড়, পাঁচটা ভেড়া, পাঁচটা পাঁঠা ও পাঁচটা এক বছরের বাচ্চা-ভেড়া। এ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 হেলোনের ছেলে ইলীয়াবের উপহা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ণনা পুস্তক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2026-10-20T02:03:53Z</dcterms:created>
  <dcterms:modified xsi:type="dcterms:W3CDTF">2026-10-20T02:03:53Z</dcterms:modified>
  <dc:title>গণনা পুস্তক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