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சாத்தானின் சூழ்ச்சியெல்லாம்-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முறிக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மாட்டேன் நான் கலங்க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எனக்குத் தா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என் பாத்திரம் அபிஷேகத்தால் – அ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ம்பி வ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மாட்டேன் நான் கலங்க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எனக்கு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ின் தேவன் எனக்குள்ளே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வல்ல தேவன் எனக்குள்ளே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மாட்டேன் நான் கலங்க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எனக்குத் தா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எலியாவின் தேவனே எனக்குள்ளே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சாவின் தேவனே எனக்குள்ளே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மாட்டேன் நான் கலங்க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எனக்கு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2026-09-15T19:17:27Z</dcterms:created>
  <dcterms:modified xsi:type="dcterms:W3CDTF">2026-09-15T19:17:27Z</dcterms:modified>
  <dc:title>துதிப் பாடல்கள்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