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சாத்தானின் சூழ்ச்சியெல்லாம்-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முறி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எனக்குத் 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என் பாத்திரம் அபிஷேகத்தால் –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என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தேவன்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வல்ல தேவன்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எனக்குத் 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எலியாவின் தேவனே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சாவின் தேவனே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என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2026-07-31T13:09:35Z</dcterms:created>
  <dcterms:modified xsi:type="dcterms:W3CDTF">2026-07-31T13:09:35Z</dcterms:modified>
  <dc:title>துதிப் பாடல்கள்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