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வர்த்தமானங்களுக்குப்பின்பு, செராயாவின் குமாரனாகிய எஸ்றா, பெர்சியாவின் ராஜாவாகிய அர்தசஷ்டா அரசாளுகிற காலத்திலே பாபிலோனிலிருந்து வந்தான்; இந்தச் செராயா அசரியாவின் குமாரன், இவன் இல்க்கியாவின் குமார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வர்த்தமானங்களுக்குப்பின்பு, செராயாவின் குமாரனாகிய எஸ்றா, பெர்சியாவின் ராஜாவாகிய அர்தசஷ்டா அரசாளுகிற காலத்திலே பாபிலோனிலிருந்து வந்தான்; இந்தச் செராயா அசரியாவின் குமாரன், இவன் இல்க்கியாவின் குமார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வர்த்தமானங்களுக்குப்பின்பு, செராயாவின் குமாரனாகிய எஸ்றா, பெர்சியாவின் ராஜாவாகிய அர்தசஷ்டா அரசாளுகிற காலத்திலே பாபிலோனிலிருந்து வந்தான்; இந்தச் செராயா அசரியாவின் குமாரன், இவன் இல்க்கியாவின் குமார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சல்லூமின் குமாரன், இவன் சாதோக்கின் குமாரன், இவன் அகிதூபின் குமாரன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ன் அமரியாவின் குமாரன், இவன் அசரியாவின் குமாரன், இவன் மொராயோதின் குமாரன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் சேராகியாவின் குமாரன், இவன் ஊசியின் குமாரன், இவன் புக்கியின் குமாரன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ன் அபிசுவாவின் குமாரன், இவன் பினெகாசின் குமாரன், இவன் எலெயாசாரின் குமாரன், இவன் பிரதான ஆசாரியனான ஆரோனின் குமார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ன் அபிசுவாவின் குமாரன், இவன் பினெகாசின் குமாரன், இவன் எலெயாசாரின் குமாரன், இவன் பிரதான ஆசாரியனான ஆரோனின் குமார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எஸ்றா இஸ்ரவேலின் தேவனாகிய கர்த்தர் அருளிய மோசேயின் நியாயப்பிரமாணத்திலே தேறின வேதபாரகனாயிருந்தான்; அவனுடைய தேவனாகிய கர்த்தருடைய கரம் அவன்மேல் இருந்ததினால், அவன் கேட்டவைகளையெல்லாம் ராஜா அவனுக்குக் கொடு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எஸ்றா இஸ்ரவேலின் தேவனாகிய கர்த்தர் அருளிய மோசேயின் நியாயப்பிரமாணத்திலே தேறின வேதபாரகனாயிருந்தான்; அவனுடைய தேவனாகிய கர்த்தருடைய கரம் அவன்மேல் இருந்ததினால், அவன் கேட்டவைகளையெல்லாம் ராஜா அவனுக்குக் கொடு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எஸ்றா இஸ்ரவேலின் தேவனாகிய கர்த்தர் அருளிய மோசேயின் நியாயப்பிரமாணத்திலே தேறின வேதபாரகனாயிருந்தான்; அவனுடைய தேவனாகிய கர்த்தருடைய கரம் அவன்மேல் இருந்ததினால், அவன் கேட்டவைகளையெல்லாம் ராஜா அவனுக்குக் கொடு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டேகூட இஸ்ரவேல் புத்திரரிலும், ஆசாரியரிலும், லேவியரிலும், பாடகரிலும், வாசல் காவலாளரிலும், நிதனீமியரிலும், சிலர் அர்தசஷ்டா ராஜாவின் ஏழாம் வருஷத்திலே எருசலேமுக்குப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ோடேகூட இஸ்ரவேல் புத்திரரிலும், ஆசாரியரிலும், லேவியரிலும், பாடகரிலும், வாசல் காவலாளரிலும், நிதனீமியரிலும், சிலர் அர்தசஷ்டா ராஜாவின் ஏழாம் வருஷத்திலே எருசலேமுக்குப் 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த்தில் அவன் எருசலேமுக்கு வந்தான்; அது அந்த ராஜாவின் ஏழாம் வருஷமான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லாம் மாதம் முதல்தேதியிலே அவன் பாபிலோனிலிருந்து பிரயாணமாகப் புறப்பட்டு, ஐந்தாம் மாதம் முதல்தேதியிலே தன் தேவனுடைய தயவுள்ள கரம் தன்மேலிருந்ததினால் எருசலேமுக்கு வ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தலாம் மாதம் முதல்தேதியிலே அவன் பாபிலோனிலிருந்து பிரயாணமாகப் புறப்பட்டு, ஐந்தாம் மாதம் முதல்தேதியிலே தன் தேவனுடைய தயவுள்ள கரம் தன்மேலிருந்ததினால் எருசலேமுக்கு வ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தத்தை ஆராயவும், அதின்படி செய்யவும், இஸ்ரவேலிலே கட்டளைகளையும் நீதிநியாயங்களையும் உபதேசிக்கவும், எஸ்றா தன் இருதயத்தைப் பக்குவப்படுத்தியிர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தத்தை ஆராயவும், அதின்படி செய்யவும், இஸ்ரவேலிலே கட்டளைகளையும் நீதிநியாயங்களையும் உபதேசிக்கவும், எஸ்றா தன் இருதயத்தைப் பக்குவப்படுத்திய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ற்பனைகளின் வார்த்தைகளிலும், அவர் இஸ்ரவேலுக்குக் கொடுத்த கட்டளைகளிலும் படித்துத் தேறின வேதபாரகனாகிய எஸ்றா என்னும் ஆசாரியனுக்கு, ராஜாவாகிய அர்தசஷ்டா கொடுத்த சன்னதின் நகலாவது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கற்பனைகளின் வார்த்தைகளிலும், அவர் இஸ்ரவேலுக்குக் கொடுத்த கட்டளைகளிலும் படித்துத் தேறின வேதபாரகனாகிய எஸ்றா என்னும் ஆசாரியனுக்கு, ராஜாவாகிய அர்தசஷ்டா கொடுத்த சன்னதின் நகலாவது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ாதிராஜாவாகிய அர்தசஷ்டா பரலோகத்தின் தேவனுடைய நியாயப்பிரமாணத்தைப் போதிக்கிற உத்தம வேதபாரகனாகிய எஸ்றா என்னும் ஆசாரியனுக்குப் பூரண சமாதானமுண்டாக வாழ்த்தி எழுதுகிறது என்னவென்றால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ாதிராஜாவாகிய அர்தசஷ்டா பரலோகத்தின் தேவனுடைய நியாயப்பிரமாணத்தைப் போதிக்கிற உத்தம வேதபாரகனாகிய எஸ்றா என்னும் ஆசாரியனுக்குப் பூரண சமாதானமுண்டாக வாழ்த்தி எழுதுகிறது என்னவென்றால்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ராஜ்யத்தில் இருக்கிற இஸ்ரவேல் ஜனத்திலும், அதின் ஆசாரியரிலும் லேவியரிலும், உன்னோடேகூட எருசலேமுக்குப் போக மனப்பூர்வமாயிருக்கிற யாவரும் போகலாம் என்று நம்மாலே உத்தரவா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ராஜ்யத்தில் இருக்கிற இஸ்ரவேல் ஜனத்திலும், அதின் ஆசாரியரிலும் லேவியரிலும், உன்னோடேகூட எருசலேமுக்குப் போக மனப்பூர்வமாயிருக்கிற யாவரும் போகலாம் என்று நம்மாலே உத்தரவா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உன் கையிலிருக்கிற உன் தேவனுடைய நியாயப்பிரமாணத்தின்படி, யூதாவையும் எருசலேமையும் விசாரித்து நடத்தவ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உன் கையிலிருக்கிற உன் தேவனுடைய நியாயப்பிரமாணத்தின்படி, யூதாவையும் எருசலேமையும் விசாரித்து நடத்தவ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ும் அவருடைய மந்திரிமாரும் எருசலேமில் வாசம்பண்ணுகிற இஸ்ரவேலின் தேவனுக்கு மனப்பூர்வமாய்க் கொடுத்த வெள்ளியையும் பொன்னைய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ராஜாவும் அவருடைய மந்திரிமாரும் எருசலேமில் வாசம்பண்ணுகிற இஸ்ரவேலின் தேவனுக்கு மனப்பூர்வமாய்க் கொடுத்த வெள்ளியையும் பொன்னைய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பிலோன் சீமையெங்கும் உனக்குக் கிடைக்கும் எல்லா வெள்ளியையும் பொன்னையும், உன்னுடைய ஜனமும் ஆசாரியரும் எருசலேமிலுள்ள தங்கள் தேவனுடைய ஆலயத்துக்கென்று மனஉற்சாகமாய்க் கொடுக்கும் காணிக்கைகளையும் நீ கொண்டுபோகவும், நீ ராஜாவினாலும் அவருடைய ஏழு மந்திரிமாராலும் அனுப்பப்படுகிற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பிலோன் சீமையெங்கும் உனக்குக் கிடைக்கும் எல்லா வெள்ளியையும் பொன்னையும், உன்னுடைய ஜனமும் ஆசாரியரும் எருசலேமிலுள்ள தங்கள் தேவனுடைய ஆலயத்துக்கென்று மனஉற்சாகமாய்க் கொடுக்கும் காணிக்கைகளையும் நீ கொண்டுபோகவும், நீ ராஜாவினாலும் அவருடைய ஏழு மந்திரிமாராலும் அனுப்பப்படுகிற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அந்தத் திரவியத்தினால் நீ தாமதமின்றி காளைகளையும் ஆட்டுக்கடாக்களையும், ஆட்டுக்குட்டிகளையும், அவைகளுக்கடுத்த போஜனபலிகளையும், பானபலிகளையும் வாங்கி, அவைகளை எருசலேமிலுள்ள உங்கள்தேவனுடைய ஆலயத்துப் பலிபீடத்தின்மேல் செலுத்துவ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அந்தத் திரவியத்தினால் நீ தாமதமின்றி காளைகளையும் ஆட்டுக்கடாக்களையும், ஆட்டுக்குட்டிகளையும், அவைகளுக்கடுத்த போஜனபலிகளையும், பானபலிகளையும் வாங்கி, அவைகளை எருசலேமிலுள்ள உங்கள்தேவனுடைய ஆலயத்துப் பலிபீடத்தின்மேல் செலுத்துவாய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ீதியான வெள்ளியையும் பொன்னையும் கொண்டு செய்யவேண்டியது இன்னதென்று உனக்கும் உன் சகோதரருக்கும் நலமாய்த் தோன்றுகிறபடி அதை உங்கள் தேவனுடைய சித்தத்தின்படியே செய்ய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ீதியான வெள்ளியையும் பொன்னையும் கொண்டு செய்யவேண்டியது இன்னதென்று உனக்கும் உன் சகோதரருக்கும் நலமாய்த் தோன்றுகிறபடி அதை உங்கள் தேவனுடைய சித்தத்தின்படியே செய்ய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ுடைய ஆலயத்தின் ஆராதனைக்காக உனக்குக் கொடுக்கப்பட்ட பணிமுட்டுகளையும் நீ எருசலேமின் தேவனுடைய சந்நிதியில் ஒப்புவிக்கக்கடவ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ுடைய ஆலயத்தின் ஆராதனைக்காக உனக்குக் கொடுக்கப்பட்ட பணிமுட்டுகளையும் நீ எருசலேமின் தேவனுடைய சந்நிதியில் ஒப்புவிக்கக்கடவ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உன் தேவனுடைய ஆலயத்துக்கு அவசியமாய்க் கொடுக்கவேண்டியிருப்பதை, நீ ராஜாவின் கஜானாவிலிருந்து வாங்கிக் கொடுப்ப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னும் உன் தேவனுடைய ஆலயத்துக்கு அவசியமாய்க் கொடுக்கவேண்டியிருப்பதை, நீ ராஜாவின் கஜானாவிலிருந்து வாங்கிக் கொடுப்ப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க்கு அப்புறத்திலிருக்கிற எல்லா கஜான்சிகளுக்கும் அர்தசஷ்டா என்னும் ராஜாவாகிய நாம் இடுகிற கட்டளை என்னவென்றால், பரலோகத்தின் தேவனுடைய நியாயப்பிரமாணத்தைப் போதிக்கும் வேதபாரகனாகிய எஸ்றா என்னும் ஆசாரியன் நூறுதாலந்து வெள்ளி, ஆற்றுக்கலக்கோதுமை, நூற்றுக்கலத் திராட்சரசம், நூற்றுக்கல எண்ணெய்மட்டும் உங்களைக் கேட்பவை எல்லாவற்றைய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க்கு அப்புறத்திலிருக்கிற எல்லா கஜான்சிகளுக்கும் அர்தசஷ்டா என்னும் ராஜாவாகிய நாம் இடுகிற கட்டளை என்னவென்றால், பரலோகத்தின் தேவனுடைய நியாயப்பிரமாணத்தைப் போதிக்கும் வேதபாரகனாகிய எஸ்றா என்னும் ஆசாரியன் நூறுதாலந்து வெள்ளி, ஆற்றுக்கலக்கோதுமை, நூற்றுக்கலத் திராட்சரசம், நூற்றுக்கல எண்ணெய்மட்டும் உங்களைக் கேட்பவை எல்லாவற்றைய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க்கு அப்புறத்திலிருக்கிற எல்லா கஜான்சிகளுக்கும் அர்தசஷ்டா என்னும் ராஜாவாகிய நாம் இடுகிற கட்டளை என்னவென்றால், பரலோகத்தின் தேவனுடைய நியாயப்பிரமாணத்தைப் போதிக்கும் வேதபாரகனாகிய எஸ்றா என்னும் ஆசாரியன் நூறுதாலந்து வெள்ளி, ஆற்றுக்கலக்கோதுமை, நூற்றுக்கலத் திராட்சரசம், நூற்றுக்கல எண்ணெய்மட்டும் உங்களைக் கேட்பவை எல்லாவற்றைய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ண்டிய உப்பையும், தாமதமில்லாமல் கொடுக்கவ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ண்டிய உப்பையும், தாமதமில்லாமல் கொடுக்கவ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ன் தேவனுடைய கற்பனையின்படியே, எது தேவையாயிருக்குமோ அதுவெல்லாம் பரலோகத்தின் தேவனுடைய ஆலயத்திற்கு ஜாக்கிரதையாய்ச் செலுத்தப்படவும் வேண்டும்; ராஜாவும் அவர் குமாரரும் ஆளும் ராஜ்யத்தின்மேல் கடுங்கோபம் வருவான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ரலோகத்தின் தேவனுடைய கற்பனையின்படியே, எது தேவையாயிருக்குமோ அதுவெல்லாம் பரலோகத்தின் தேவனுடைய ஆலயத்திற்கு ஜாக்கிரதையாய்ச் செலுத்தப்படவும் வேண்டும்; ராஜாவும் அவர் குமாரரும் ஆளும் ராஜ்யத்தின்மேல் கடுங்கோபம் வருவான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ஆசாரியரும், லேவியரும், பாடகரும், வாசல் காவலாளரும், நிதனீமியரும், தேவனுடைய ஆலயத்தின் பணிவிடைக்காரருமான ஒருவன்மேலும் பகுதியாகிலும் தீர்வையாகிலும் ஆயமாகிலும் சுமத்தலாகாதென்று அவர்களைக்குறித்து உங்களுக்கு அறியப்படுத்துகிற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ஆசாரியரும், லேவியரும், பாடகரும், வாசல் காவலாளரும், நிதனீமியரும், தேவனுடைய ஆலயத்தின் பணிவிடைக்காரருமான ஒருவன்மேலும் பகுதியாகிலும் தீர்வையாகிலும் ஆயமாகிலும் சுமத்தலாகாதென்று அவர்களைக்குறித்து உங்களுக்கு அறியப்படுத்துகிற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ஆசாரியரும், லேவியரும், பாடகரும், வாசல் காவலாளரும், நிதனீமியரும், தேவனுடைய ஆலயத்தின் பணிவிடைக்காரருமான ஒருவன்மேலும் பகுதியாகிலும் தீர்வையாகிலும் ஆயமாகிலும் சுமத்தலாகாதென்று அவர்களைக்குறித்து உங்களுக்கு அறியப்படுத்துகிறோ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திக்கு அப்புறத்திலிருந்து உன் தேவனுடைய நியாயப்பிரமாணங்களை அறிந்த சகல ஜனங்களும் நியாயம் விசாரிக்கத்தக்க துரைகளையும், நியாயாதிபதிகளையும், எஸ்றாவாகிய நீ உன்னிலுள்ள உன்தேவனுடைய ஞானத்தின்படியே ஏற்படுத்துவாயாக; அந்தப் பிரமாணங்களை அறியாதவர்களுக்கு அவைகளை உபதேசிக்கவுங்கடவ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திக்கு அப்புறத்திலிருந்து உன் தேவனுடைய நியாயப்பிரமாணங்களை அறிந்த சகல ஜனங்களும் நியாயம் விசாரிக்கத்தக்க துரைகளையும், நியாயாதிபதிகளையும், எஸ்றாவாகிய நீ உன்னிலுள்ள உன்தேவனுடைய ஞானத்தின்படியே ஏற்படுத்துவாயாக; அந்தப் பிரமாணங்களை அறியாதவர்களுக்கு அவைகளை உபதேசிக்கவுங்கடவாய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திக்கு அப்புறத்திலிருந்து உன் தேவனுடைய நியாயப்பிரமாணங்களை அறிந்த சகல ஜனங்களும் நியாயம் விசாரிக்கத்தக்க துரைகளையும், நியாயாதிபதிகளையும், எஸ்றாவாகிய நீ உன்னிலுள்ள உன்தேவனுடைய ஞானத்தின்படியே ஏற்படுத்துவாயாக; அந்தப் பிரமாணங்களை அறியாதவர்களுக்கு அவைகளை உபதேசிக்கவுங்கடவாய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ேவனுடைய நியாயப்பிரமாணத்தின்படியேயும் ராஜாவினுடைய நியாயப்பிரமாணத்தின்படியேயும் செய்யாதவனெவனும் உடனே மரணத்துக்காகிலும், தேசத்துக்குப் புறம்பாக்குதலுக்காகிலும், அபராதத்துக்கரகிலும், காவலுக்காகிலும் தீர்க்கப்பட்டுத் தண்டிக்கப்படக்கடவனென்று எழுதிய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தேவனுடைய நியாயப்பிரமாணத்தின்படியேயும் ராஜாவினுடைய நியாயப்பிரமாணத்தின்படியேயும் செய்யாதவனெவனும் உடனே மரணத்துக்காகிலும், தேசத்துக்குப் புறம்பாக்குதலுக்காகிலும், அபராதத்துக்கரகிலும், காவலுக்காகிலும் தீர்க்கப்பட்டுத் தண்டிக்கப்படக்கடவனென்று எழுதிய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ுள்ள கர்த்தருடைய ஆலயத்தை அலங்கரிக்க, இப்படிப்பட்ட யோசனையை ராஜாவின் இருதயத்தில் அருளி, ராஜாவுக்கும் அவருடைய மந்திரிமார்களுக்கும் ராஜாவின் கைக்குள்ளான பலத்த எல்லா மகாப்பிரபுக்களுக்கும் முன்பாக எனக்குத்தயவு கிடைக்கப்பண்ணின எங்கள் பிதாக்களின் தேவனாகிய கர்த்தருக்கு ஸ்தோத்திர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ுள்ள கர்த்தருடைய ஆலயத்தை அலங்கரிக்க, இப்படிப்பட்ட யோசனையை ராஜாவின் இருதயத்தில் அருளி, ராஜாவுக்கும் அவருடைய மந்திரிமார்களுக்கும் ராஜாவின் கைக்குள்ளான பலத்த எல்லா மகாப்பிரபுக்களுக்கும் முன்பாக எனக்குத்தயவு கிடைக்கப்பண்ணின எங்கள் பிதாக்களின் தேவனாகிய கர்த்தருக்கு ஸ்தோத்திர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ருசலேமிலுள்ள கர்த்தருடைய ஆலயத்தை அலங்கரிக்க, இப்படிப்பட்ட யோசனையை ராஜாவின் இருதயத்தில் அருளி, ராஜாவுக்கும் அவருடைய மந்திரிமார்களுக்கும் ராஜாவின் கைக்குள்ளான பலத்த எல்லா மகாப்பிரபுக்களுக்கும் முன்பாக எனக்குத்தயவு கிடைக்கப்பண்ணின எங்கள் பிதாக்களின் தேவனாகிய கர்த்தருக்கு ஸ்தோத்திர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தேவனாகிய கர்த்தருடைய கரம் என்மேல் இருந்ததினால் நான் திடன்கொண்டு, இஸ்ரவேலில் சில தலைவரை என்னோடே கூடவரும்படி சேர்த்துக்கொண்ட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ன் தேவனாகிய கர்த்தருடைய கரம் என்மேல் இருந்ததினால் நான் திடன்கொண்டு, இஸ்ரவேலில் சில தலைவரை என்னோடே கூடவரும்படி சேர்த்துக்கொண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45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ఈ సంగతులు జరిగినపిమ్మట పారసీకదేశపు రాజైన అర్తహషస్తయొక్క యేలుబడిలో ఎజ్రా బబులోను దేశము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రూషలేముపట్టణమునకు వచ్చెను. ఇతడు శెరాయా కుమారుడైయుండెను, శెరాయా అజర్యా కుమారుడు అజర్యా హిల్కీయ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హిల్కీయా షల్లూము కుమారుడు షల్లూము సాదోకు కుమారుడు సాదోకు అహీటూబు కుమార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హీటూబు అమర్యా కుమారుడు అమర్యా అజర్యా కుమారుడు అజర్యా మెరా యోతు కుమార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ాయోతు జెరహ్యా కుమారుడు జెరహ్యా ఉజ్జీ కుమారుడు ఉజ్జీ బుక్కీ కుమార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బుక్కీ అబీషూవ కుమారుడు అబీషూవ ఫీనెహాసు కుమా రుడు ఫీనెహాసు ఎలియాజరు కుమారుడు ఎలియాజ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ధానయాజకుడైన అహరోను కుమార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ఈ ఎజ్రా ఇశ్రాయేలీయుల దేవుడైన యెహోవా అనుగ్రహించిన మోషేయొక్క ధర్మశాస్త్రమందు ప్రవీణత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ాస్త్రిమరియు అతని దేవుడైన యెహోవా హస్తము అతనికి తోడుగా ఉన్నందున అతడు ఏ మనవి చేసినను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గ్రహ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రాజైన అర్తహషస్త ఏలుబడి యందు ఏడవ సంవత్సరమున ఇశ్రాయేలీయులు కొందరును యాజకులు కొంద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వీయులును గాయకులును ద్వార పాలకులును నెతీనీయులును బయలుదేరి యెరూషలేము పట్టణమున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రాజు ఏలుబడియందు ఏడవ సంవత్సరము అయిదవ మాసమున ఎజ్రా యెరూషలేమున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​మొదటి నెల మొదటి దినమందు అతడు బబులోను దేశమునుండి బయలుదేరి, తన దేవుని కరుణాహస్తము త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ుగానున్నందున అయిదవ నెల మొదటి దినమున యెరూషలేమునకు చే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ఎజ్రా యెహోవా ధర్మశాస్త్రమును పరిశోధించి దాని చొప్పున నడచుకొనుటకును, ఇశ్రాయేలీయులకు దాని కట్టడ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ులను నేర్పుటకును దృఢ నిశ్చయము చే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 ఆజ్ఞల వాక్యములయందును, ఆయన ఇశ్రాయేలీయులకు విధించిన కట్టడలయందును శాస్త్రియు యాజకుడు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కు రాజైన అర్తహషస్త యిచ్చిన తాకీదు నక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రాజైన అర్తహషస్త, ఆకాశమందలి దేవుని ధర్మశాస్త్రమందు శాస్త్రియు యాజకుడునైన ఎజ్రాకు క్షేమము, మొదల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ు వ్రాసి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చేతనున్న నీ దేవుని ధర్మ శాస్త్రమును బట్టి యూదానుగూర్చియు యెరూషలేమునుగూర్చియు విమర్శచేయుటక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చేతను అతని యేడుగురు మంత్రులచేతను పంపబడితివి గనుక మేము చేసిన నిర్ణయ మేమన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ా రాజ్యమందుండు ఇశ్రాయేలీయులలోను వారి యాజకులలోను లేవీయులలోను యెరూషలేము పట్టణమునకు వెళ్ల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ఃపూర్వకముగా ఇష్టపడు వారెవరో వారందరు నీతోకూడ వెళ్ల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 యెరూషలేములో నివాసముగల ఇశ్రాయేలీయుల దేవునికి రాజును అతనియొక్క మంత్రులును స్వేచ్ఛ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పించిన వెండి బంగారములను నీవు తీసికొని పో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బబులోను ప్రదేశమందంతట నీకు దొరకు వెండి బంగా రములంతయును, జనులును యాజకులును యెరూష లేములో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మ దేవుని మందిరమునకు స్వేచ్ఛగా అర్పించు వస్తువులను నీవు తీసికొని పో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తడవు చేయక నీవు ఆ ద్రవ్యముచేత ఎడ్లను పొట్లేళ్లను గొఱ్ఱ పిల్లలను, వాటితోకూడ ఉండవలసిన భోజనార్పణ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నార్పణలనుకొని, యెరూషలేమందుండు మీ దేవుని మందిరపు బలిపీఠము మీద వాటిని అర్ప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మిగిలిన వెండి బంగారములతో మీ దేవుని చిత్తానుసారముగా నీకును నీ వారికిని యుక్తమని తోచిన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మరియు నీ దేవుని మందిరపు సేవకొరకు నీకియ్య బడిన ఉపకరణములను నీవు యెరూషలేములోని దేవుని యె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 దేవుని మందిర విషయములో దానమిచ్చుటకై మరి ఏదైనను నీకు కావలసిన యెడల అది రాజుయొక్క ఖజానా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ియ్య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రియురాజునైన అర్తహషస్త అను నేనే నది యవతలనున్న ఖజానాదారులైన మీకు ఇచ్చు ఆజ్ఞ యేదనగా, ఆకాశమంద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ధర్మశాస్త్రములో శాస్త్రియు యాజకుడునైన ఎజ్రా మిమ్మును ఏదైన అడిగిన యెడల ఆలస్యముకాకుండ మీర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ెయ్యి తూముల గోధుమలు రెండువందల మణుగుల వెండి మూడువందల తూముల ద్రాక్షారసము మూడువందల తూముల నూన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ెక్కలేకుండ ఉప్పును ఇయ్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కాశమందలి దేవునిచేత ఏది నిర్ణయమాయెనో దాని ఆకాశమందలి దేవుని మందిరమునకు జాగ్రత్తగా చేయింప వలస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యొక్క రాజ్యముమీదికిని అతని కుమారుల మీదికిని కోపమెందుకు రావలె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రియు యాజ కులును లేవీయులును గాయకులును ద్వారపాలకులును నెతీనీయులును, దేవుని మందిరపు సేవకులు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ందరిని గూర్చి మేము మీకు నిర్ణయించినదేమనగా, వారికి శిస్తు గాని సుంకము గాని పన్ను గాని వేయ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డపు న్యాయము కాదని తెలిసి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రియు ఎజ్రా, నది యవతలనున్న జనులకు తీర్పు తీర్చుటకై నీ దేవుడు నీకు దయచేసిన జ్ఞానముచొప్పున నీవ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యొక్క ధర్మశాస్త్రవిధులను తెలిసికొనినవారిలో కొందరిని అధి కారులగాను న్యాయాధిపతులగాను ఉంచవలెను,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్మశాస్త్రవిషయములో తెలియని వారెవరో వారికి నేర్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నీ దేవుని ధర్మశాస్త్రముగాని, రాజుయొక్క చట్టము గాని, గైకొననివాడెవడో త్వరగా విచారణచేసి, మర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క్షయైనను స్వదేశత్యాగమైనను ఆస్తి జప్తియైనను ఖైదునైనను వానికి విధ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యెరూషలేములోనుండు యెహోవా మందిరమును అలంకరించుటకు రాజునకు బుద్ధి పుట్టించినందునను,రాజు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త్రులును రాజుయొక్క మహాధిపతులును నాకు దయ అనుగ్రహింపజేసినందునను, మన పితరుల దేవుడైన యెహోవ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ోత్రము కలు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నా దేవుడైన యెహోవా హస్తము నాకు తోడుగా ఉన్నందున నేను బలపరచబడి, నాతోకూడ వచ్చుటకు ఇశ్రాయేల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ధానులను సమకూర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జ్రా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2026-10-20T06:38:32Z</dcterms:created>
  <dcterms:modified xsi:type="dcterms:W3CDTF">2026-10-20T06:38:32Z</dcterms:modified>
  <dc:title>ఎజ్రా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