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சீக்கிரமாய் வருகிறேன்; இந்தப் புஸ்தகத்திலுள்ள தீர்க்கதரிசன வசனங்களைக் கைக்கொள்ளுகிறவன் பாக்கியவா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னாகிய நானே இவைகளைக் கண்டும் கேட்டும் இருந்தேன். நான் கேட்டுக் கண்டபோது, இவைகளை எனக்குக் காண்பித்த தூதனை வணங்கும்படி அவன் பாதத்தில் விழுந்த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னாகிய நானே இவைகளைக் கண்டும் கேட்டும் இருந்தேன். நான் கேட்டுக் கண்டபோது, இவைகளை எனக்குக் காண்பித்த தூதனை வணங்கும்படி அவன் பாதத்தில் விழு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ீ இப்படிச் செய்யாதபடிக்குப் பார்; உன்னோடும் உன் சகோதரரோடும தீர்க்கதரிசிகளோடும், இந்தப் புஸ்தகத்தின் வசனங்களைக் கைக்கொள்ளுகிறவர்களோடுங்கூட நானும் ஒரு ஊழியக்காரன்; தேவனைத் தொழுதுகொ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ீ இப்படிச் செய்யாதபடிக்குப் பார்; உன்னோடும் உன் சகோதரரோடும தீர்க்கதரிசிகளோடும், இந்தப் புஸ்தகத்தின் வசனங்களைக் கைக்கொள்ளுகிறவர்களோடுங்கூட நானும் ஒரு ஊழியக்காரன்; தேவனைத் தொழுதுகொ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, அவர் என்னை நோக்கி: இந்தப் புஸ்தகத்திலுள்ள, தீர்க்கதரிசன வசனங்களை முத்திரைபோடவேண்டாம்; காலம் சமீப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ஞ்செய்கிறவன் இன்னும் அநியாயஞ்செய்யட்டும்; அசுத்தமாயிருக்கிறவன் இன்னும் அசுத்தமாயிருக்கட்டும்; நீதியுள்ளவன் இன்னும் நீதிசெய்யட்டும்; பரிசுத்தமுள்ளவன் இன்னும் பரிசுத்தமாகட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ஞ்செய்கிறவன் இன்னும் அநியாயஞ்செய்யட்டும்; அசுத்தமாயிருக்கிறவன் இன்னும் அசுத்தமாயிருக்கட்டும்; நீதியுள்ளவன் இன்னும் நீதிசெய்யட்டும்; பரிசுத்தமுள்ளவன் இன்னும் பரிசுத்தமாக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ீக்கிரமாய் வருகிறேன்; அவனவனுடைய கிரியைகளின்படி அவனவனுக்கு நான் அளிக்கும் பலன் என்னோடேகூட வர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ீக்கிரமாய் வருகிறேன்; அவனவனுடைய கிரியைகளின்படி அவனவனுக்கு நான் அளிக்கும் பலன் என்னோடேகூட வர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ல்பாவும் ஓமெகாவும், ஆதியும் அந்தமும், முந்தினவரும் பிந்தினவருமா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ய்களும், சூனியக்காரரும், விபசாரக்காரரும், கொலைபாதகரும், விக்கிரகாராதனைக்காரரும், பொய்யை விரும்பி அதின்படி செய்கிற யாவரும் புறம்பே இ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ய்களும், சூனியக்காரரும், விபசாரக்காரரும், கொலைபாதகரும், விக்கிரகாராதனைக்காரரும், பொய்யை விரும்பி அதின்படி செய்கிற யாவரும் புறம்பே இ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பைகளில் இவைகளை உங்களுக்குச் சாட்சியாக அறிவிக்கும்படிக்கு இயேசுவாகிய நான் என் தூதனை அனுப்பினேன். நான் தாவீதின் வேரும் சந்ததியும், பிரகாசமுள்ள விடிவெள்ளி நட்சத்திரமுமாயிருக்கிற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பைகளில் இவைகளை உங்களுக்குச் சாட்சியாக அறிவிக்கும்படிக்கு இயேசுவாகிய நான் என் தூதனை அனுப்பினேன். நான் தாவீதின் வேரும் சந்ததியும், பிரகாசமுள்ள விடிவெள்ளி நட்சத்திரமுமாயிருக்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ும் மணவாட்டியும் வா என்கிறார்கள்; கேட்கிறவனும் வா என்பானாக; தாகமாயிருக்கிறவன் வரக்கடவன்; விருப்பமுள்ளவன் ஜீவத்தண்ணீரை இலவசமாய் வாங்கிக்கொள்ள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ும் மணவாட்டியும் வா என்கிறார்கள்; கேட்கிறவனும் வா என்பானாக; தாகமாயிருக்கிறவன் வரக்கடவன்; விருப்பமுள்ளவன் ஜீவத்தண்ணீரை இலவசமாய் வாங்கிக்கொள்ள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ுஸ்தகத்திலுள்ள தீர்க்கதரிசன வசனங்களைக் கேட்கிற யாவருக்கும் நான் சாட்சியாக எச்சரிக்கிறதாவது: ஒருவன் இவைகளோடே எதையாகிலும் கூட்டினால், இந்தப் புஸ்தகத்தில் எழுதியிருக்கிற வாதைகளை தேவன் அவன்மேல் கூட்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ுஸ்தகத்திலுள்ள தீர்க்கதரிசன வசனங்களைக் கேட்கிற யாவருக்கும் நான் சாட்சியாக எச்சரிக்கிறதாவது: ஒருவன் இவைகளோடே எதையாகிலும் கூட்டினால், இந்தப் புஸ்தகத்தில் எழுதியிருக்கிற வாதைகளை தேவன் அவன்மேல் கூட்ட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ளிங்கைப்போல தெளிவான ஜீவத்தண்ணீருள்ள சுத்தமான நதி தேவனும் ஆட்டுக்குட்டியானவரும் இருக்கிற சிங்காசனத்திலிருந்து புறப்பட்டுவருகிறதை எனக்குக் காண்ப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ளிங்கைப்போல தெளிவான ஜீவத்தண்ணீருள்ள சுத்தமான நதி தேவனும் ஆட்டுக்குட்டியானவரும் இருக்கிற சிங்காசனத்திலிருந்து புறப்பட்டுவருகிறதை எனக்குக் காண்ப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ைச் சாட்சியாக அறிவிக்கிறவர் மெய்யாகவே நான் சீக்கிரமாய் வருகிறேன் என்கிறார். ஆமென், கர்த்தராகிய இயேசுவே, வா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ைச் சாட்சியாக அறிவிக்கிறவர் மெய்யாகவே நான் சீக்கிரமாய் வருகிறேன் என்கிறார். ஆமென், கர்த்தராகிய இயேசுவே, வா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 சாபமுமிராது. தேவனும் ஆட்டுக்குட்டியானவரும் இருக்கிற சிங்காசனம் அதில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 சாபமுமிராது. தேவனும் ஆட்டுக்குட்டியானவரும் இருக்கிற சிங்காசனம் அதில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ஊழியக்காரர் அவரைச் சேவித்து, அவருடைய சமுகத்தைத் தரிசிப்பார்கள்; அவருடைய நாமம் அவர்களுடைய நெற்றிகளில் இ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கர்த்தராகிய இயேசு கிறிஸ்துவின்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ாக்காலமிராது; விளக்கும் சூரியனுடைய வெளிச்சமும் அவர்களுக்கு வேண்டுவதில்லை; தேவனாகிய கர்த்தரே அவர்கள்மேல் பிரகாசிப்பார். அவர்கள் சதாகாலங்களிலும் அரசாள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ாக்காலமிராது; விளக்கும் சூரியனுடைய வெளிச்சமும் அவர்களுக்கு வேண்டுவதில்லை; தேவனாகிய கர்த்தரே அவர்கள்மேல் பிரகாசிப்பார். அவர்கள் சதாகாலங்களிலும் அரசாள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அவர் என்னை நோக்கி: இந்தவசனங்கள் உண்மையும் சத்தியமுமானவைகள். சீக்கிரமாய்ச் சம்பவிக்கவேண்டியவைகளைத் தம்முடைய ஊழியக்காரருக்குக் காண்பிக்கும்பொருட்டு, பரிசுத்த தீர்க்கதரிசிகளின் கர்த்தராகிய தேவனானவர் தம்முடைய தூதனை அனுப்ப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அவர் என்னை நோக்கி: இந்தவசனங்கள் உண்மையும் சத்தியமுமானவைகள். சீக்கிரமாய்ச் சம்பவிக்கவேண்டியவைகளைத் தம்முடைய ஊழியக்காரருக்குக் காண்பிக்கும்பொருட்டு, பரிசுத்த தீர்க்கதரிசிகளின் கர்த்தராகிய தேவனானவர் தம்முடைய தூதனை அனுப்ப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താ, ഞാൻ വേഗത്തിൽ വരുന്നു; ഈ പുസ്തകത്തിലെ പ്രവചനം പ്രമാണിക്കുന്നവൻ ഭാഗ്യവാ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ഇതു കേൾക്കയും കാണുകയും ചെയ്തതു യോഹന്നാൻ എന്ന ഞാൻ തന്നേ. കേൾക്കയും കാൺകയും ചെയ്തശേഷം അതു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ച്ചുതന്ന ദൂതന്റെ കാൽക്കൽ ഞാൻ വീണ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അവൻ എന്നോടു: അതരുതു: ഞാൻ നിന്റെയും നിന്റെ സഹോദരന്മാരായ പ്രവാചകന്മാരുടെയും ഈ പുസ്തക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ം പ്രമാണിക്കുന്നവരുടെയും സഹഭൃത്യനത്രേ; ദൈവത്തെ നമസ്കരി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പിന്നെയും എന്നോടു പറഞ്ഞതു: സമയം അടുത്തിരിക്കയാൽ ഈ പുസ്തകത്തിലെ പ്രവചനം മുദ്രയി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നീതിചെയ്യുന്നവൻ ഇനിയും അനീതി ചെയ്യട്ടെ; അഴുക്കുള്ളവൻ ഇനിയും അഴുക്കാടട്ടെ; നീതിമാൻ ഇന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ചെയ്യട്ടെ; വിശുദ്ധൻ ഇനിയും തന്നെ വിശുദ്ധീക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ാ, ഞാൻ വേഗം വരുന്നു; ഓരോരുത്തന്നു അവനവന്റെ പ്രവൃത്തിക്കു തക്കവണ്ണം കൊടുപ്പാൻ പ്രതിഫല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ക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അല്ഫയും ഓമേഗയും ഒന്നാമനും ഒടുക്കത്തവനും ആദിയും അന്ത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ീവന്റെ വൃക്ഷത്തിൽ തങ്ങൾക്കു അധികാരം ഉണ്ടാകേണ്ടതിന്നും ഗോപുരങ്ങളിൽ കൂടി നഗ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േണ്ടതിന്നും തങ്ങളുടെ വസ്ത്രം അലക്കുന്നവർ ഭാഗ്യവാ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ായ്ക്കളും ക്ഷുദ്രക്കാരും ദുർന്നടപ്പുകാരും കുലപാതകന്മാരും ബിംബാരാധികളും ഭോഷ്കിൽ പ്രിയപ്പെ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പ്രവർത്തിക്കയും ചെയ്യുന്ന ഏവനും പുറത്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േശു എന്ന ഞാൻ സഭകൾക്കുവേണ്ടി നിങ്ങളോടു ഇതു സാക്ഷീകരിപ്പാൻ എന്റെ ദൂതനെ അയച്ചു; ഞാൻ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രും വംശവും ശുഭ്രമായ ഉദയനക്ഷത്രവു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വരിക എന്നു ആത്മാവും മണവാട്ടിയും പറയുന്നു; കേൾക്കുന്നവനും: വരിക എന്നു പറയട്ടെ; ദാഹി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ട്ടെ; ഇച്ഛിക്കുന്നവൻ ജീവജലം സൌജന്യമായി വാങ്ങ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ഈ പുസ്തകത്തിലെ പ്രവചനം കേൾക്കുന്ന ഏവനോടും ഞാൻ സാക്ഷീകരിക്കുന്നതെന്തെന്നാൽ: അതിനോടു ആരെ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ിയാൽ ഈ പുസ്തകത്തിൽ എഴുതിയ ബാധകളെ ദൈവം അവന്നു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ഈ പ്രവചന പുസ്തകത്തിലെ വചനത്തിൽ നിന്നു ആരെങ്കിലും വല്ലതും നീക്കിക്കളഞ്ഞാൽ ഈ പുസ്ത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 ജീവവൃക്ഷത്തിലും വിശുദ്ധനഗരത്തിലും അവന്നുള്ള അംശം ദൈവം നീ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ീഥിയുടെ നടുവിൽ ദൈവത്തിന്റെയും കുഞ്ഞാടിന്റെയും സിംഹാസനത്തിൽ നിന്നു പുറപ്പെടുന്നതായി പളുങ്ക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ഭ്രമായ ജീവജലനദിയും അവൻ എന്നെ കാ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ദിക്കു ഇക്കരെയും അക്കരെയും ജീവവൃക്ഷം ഉണ്ടു; അതു പന്ത്രണ്ടുവിധം ഫലം കായിച്ചു മാസംതോറും അതതു 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ുന്നു; വൃക്ഷത്തിന്റെ ഇല ജാതികളുടെ രോഗശാന്തിക്കു ഉത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തു സാക്ഷീകരിക്കുന്നവൻ: അതേ, ഞാൻ വേഗം വരുന്നു എന്നു അരുളിച്ചെയ്യുന്നു; ആമേൻ, കർത്താവായ യേശുവ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േണ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ാതൊരു ശാപവും ഇനി ഉണ്ടാകയില്ല; ദൈവത്തിന്റെയും കുഞ്ഞാടിന്റെയും സിംഹാസനം അതിൽ ഇരിക്കും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ന്മാർ അവനെ ആരാ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അവന്റെ മുഖംകാണും; അവന്റെ നാമം അവരുടെ നെറ്റിയിൽ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ർത്താവായ യേശുക്രിസ്തുവിന്റെ കൃപ നിങ്ങളോടെല്ലാവരോടും കൂടെ ഇരിക്കുമാറാകട്ടെ;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നി രാത്രി ഉണ്ടാകയില്ല; ദൈവമായ കർത്താവു അവരുടെ മേൽ പ്രകാശിക്കുന്നതുകൊണ്ടു വിളക്കിന്റെ വെളിച്ച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ര്യന്റെ വെളിച്ചമോ അവർക്കു ആവശ്യമില്ല. അവർ എന്നെന്നേക്കും രാജാക്കന്മാര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ന്നെ അവൻ എന്നോടു: ഈ വചനം വിശ്വാസയോഗ്യവും സത്യവും ആകുന്നു; പ്രവാചകന്മാരുടെ ആത്മാക്കളുടെ ദൈ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ു വേഗത്തിൽ സംഭവിക്കേണ്ടുന്നതു തന്റെ ദാസന്മാർക്കു കാണിച്ചുകൊടുപ്പാൻ തന്റെ ദൂതനെ അയ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2026-10-20T09:18:11Z</dcterms:created>
  <dcterms:modified xsi:type="dcterms:W3CDTF">2026-10-20T09:18:11Z</dcterms:modified>
  <dc:title>വെളിപാട്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