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ங் கள்ளத்தீர்க்கதரிசிகள் தோன்றியிருப்பதினால், நீங்கள் எல்லா ஆவிகளையும் நம்பாமல், அந்த ஆவிகள் தேவனாலுண்டானவைகளோ என்று சோதித்தற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ஆவியை நீங்கள் எதினாலே அறியலாமென்றால்: மாம்சத்தில் வந்த இயேசுகிறிஸ்துவை அறிக்கைபண்ணுகிற எந்த ஆவியும் தேவனால் உண்ட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ல் வந்த இயேசுகிறிஸ்துவை அறிக்கைபண்ணாத எந்த ஆவியும் தேவனால் உண்டானதல்ல; வருமென்று நீங்கள் கேள்விப்பட்ட அந்திக்கிறிஸ்துவினுடைய ஆவி அதுவே, அது இப்பொழுதும் உலகத்தில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ள்ளைகளே, நீங்கள் தேவனாலுண்டாயிருந்து, அவர்களை ஜெயித்தீர்கள்; ஏனெனில் உலகத்திலிருக்கிறவனிலும் உங்களிலிருக்கிறவர் பெரிய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 செவிகொட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உலகத்துக்குரியவர்கள், ஆகையால் உலகத்துக்குரியவைகளைப் பேசுகிறார்கள், உலகமும் அவர்களுக்குச் செவிகொட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தேவனால் உண்டானவர்கள்; தேவனை அறிந்தவன் எங்களுக்குச் செவிகொடுக்கிறான்; தேவனால் உண்டாயிராதவன் எங்களுக்குச் செவிகொடுக்கிறதில்லை; இதினாலே சத்திய ஆவி இன்னதென்றும், வஞ்சகஆவி இன்னதென்றும் அறிந்த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பாயிருக்கக்கடவோம்; ஏனெனில் அன்பு தேவனால் உண்டாயிருக்கிறது; அன்புள்ள எவனும் தேவனால் பிறந்து, அவரை அறிந்த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ில்லாதவன் தேவனை அறியான், தேவன் அன்பாகவே இ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ஒரே பேறான குமாரனாலே நாம் பிழைக்கும்படிக்கு தேவன் அவரை இவ்வுலகத்திலே அனுப்பினதினால் தேவன் நம்மேல் வைத்த அன்பு வெளி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தேவனிடத்தில் அன்புகூர்ந்ததினால் அல்ல, அவர் நம்மிடத்தில் அன்புகூர்ந்து, நம்முடைய பாவங்களை நிவிர்த்திசெய்கிற கிருபாதாரபலியாகத் தம்முடைய குமாரனை அனுப்பினதினாலே அன்பு உண்ட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யமானவர்களே, தேவன் இவ்விதமாய் நம்மிடத்தில் அன்புகூர்ந்திருக்க, நாமும் ஒருவரிடத்தில் ஒருவர் அன்புகூரக் கடனாளி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ை ஒருவரும் ஒருபோதும் கண்டதில்லை; நாம் ஒருவரிடத்தில் ஒருவர் அன்புகூர்ந்தால் தேவன் நமக்குள் நிலைத்திருக்கிறார்; அவருடைய அன்பும் நமக்குள் பூரண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ஆவியில் நமக்குத் தந்தருளினதினாலே நாம் அவரிலும் அவர் நம்மிலும் நிலைத்திருக்கிறதை அறிந்த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வானவர் குமாரனை உலகரட்சகராக அனுப்பினாரென்று நாங்கள் கண்டு சாட்சியிடு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ானவர் தேவனுடைய குமாரனென்று அறிக்கைபண்ணுகிறவன் எவனோ அவனில் தேவன் நிலைத்திருக்கிறார், அவனும் தேவனில் நிலைத்தி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நம்மேல் வைத்திருக்கிற அன்பை நாம் அறிந்து விசுவாசித்திருக்கிறோம். தேவன் அன்பாகவே இருக்கிறார்; அன்பில் நிலைத்திருக்கிறவன் தேவனில் நிலைத்திருக்கிறான், தேவனும் அவனில் நிலைத்த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ீர்ப்புநாளிலே நமக்குத் தைரியமுண்டாயிருக்கத்தக்கதாக அன்பு நம்மிடத்தில் பூரணப்படுகிறது; ஏனென்றால், அவர் இருக்கிறபிரகாரமாக நாமும் இவ்வுலகத்தில் இருக்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பிலே பயமில்லை; பூரண அன்பு பயத்தைப் புறம்பே தள்ளும்; பயமானது வேதனையுள்ளது, பயப்படுகிறவன் அன்பில் பூரணப்பட்டவன் அல்ல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ுந்தி நம்மிடத்தில் அன்புகூர்ந்தபடியால் நாமும் அவரிடத்தில் அன்புகூர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ிடத்தில் அன்புகூருகிறேனென்று ஒருவன் சொல்லியும், தன் சகோதரனைப் பகைத்தால், அவன் பொய்யன்; தான் கண்ட சகோதரனிடத்தில் அன்புகூராமலிருக்கிறவன், தான் காணாத தேவனிடத்தில் எப்படி அன்புகூருவான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அன்புகூருகிறவன் தன் சகோதரனிடத்திலும் அன்புகூரவேண்டுமென்கிற இந்தக் கற்பனையை அவராலே பெற்ற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ಿಯರೇ, ಅನೇಕ ಸುಳ್ಳುಪ್ರವಾದಿಗಳು ಲೋಕದೊಳಗೆ ಹೋಗಿರುವದರಿಂದ ನೀವು ಎಲ್ಲಾ ಆತ್ಮಗಳನ್ನು ನಂಬದೆ ಆಯಾ ಆತ್ಮ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ೆ ಸಂಬಂಧವಾದವುಗಳೋ ಅಲ್ಲವೋ ಎಂದು ಅವುಗಳನ್ನು ಪರೀಕ್ಷ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ೇಸು ಕ್ರಿಸ್ತನು ಶರೀರದಲ್ಲಿ ಬಂದನೆಂದು ಒಪ್ಪಿಕೊಳ್ಳುವ ಪ್ರತಿಯೊಂದು ಆತ್ಮವು ದೇವರಿಗೆ ಸಂಬಂಧಪಟ್ಟದ್ದ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ರಿಂದ ನೀವು ಈ ಆತ್ಮನು ದೇವರಾತ್ಮನೆಂದು ತಿಳಿದುಕೊಳ್ಳು 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ೇಸು ಕ್ರಿಸ್ತನು ಶರೀರದಲ್ಲಿ ಬಂದನೆಂದು ಒಪ್ಪಿಕೊಳ್ಳದಿರುವ ಪ್ರತಿಯೊಂದು ಆತ್ಮವು ದೇವರಿಗೆ ಸಂಬಂಧಪಟ್ಟದ್ದಲ್ಲ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ವಿರೋಧಿಯ ಆತ್ಮ ವಾಗಿದೆ. ಅದು ಬರುವದೆಂಬದನ್ನು ನೀವು ಕೇಳಿ ದ್ದೀರಲ್ಲಾ; ಈಗಲೂ ಅದು ಲೋಕದಲ್ಲಿ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ಚಿಕ್ಕಮಕ್ಕಳೇ, ನೀವು ದೇವರಿಗೆ ಸಂಬಂಧಪಟ್ಟವರಾ ಗಿದ್ದೀರಿ. ಅವರನ್ನು ಜಯಿಸಿದ್ದೀರಿ. ನಿಮ್ಮಲ್ಲಿರುವಾತನು ಲೋ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ನಿಗಿಂತ ದೊಡ್ಡ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ಲೋಕಸಂಬಂಧಿಗಳಾಗಿದ್ದಾರೆ; ಈ ಕಾರಣ ದಿಂದ ಅವರು ಲೋಕಸಂಬಂಧವಾಗಿ ಮಾತನಾ ಡುತ್ತಾರೆ ಮತ್ತು ಲೋಕದವರು ಅವರ ಮಾತ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ಂತೂ ದೇವರಿಗೆ ಸಂಬಂಧಪಟ್ಟವ ರಾಗಿದ್ದೇವೆ; ದೇವರನ್ನು ಬಲ್ಲವನು ನಮ್ಮ ಮಾತನ್ನು ಕೇಳುತ್ತಾನೆ;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ಬಂಧಪಡದವನು ನಮ್ಮ ಮಾತನ್ನು ಕೇಳುವದಿಲ್ಲ. ಇದು ಸತ್ಯದ ಆತ್ಮ, ಅದು ಸುಳ್ಳಿನ ಆತ್ಮ ಎಂದು ಇದರಿಂದಲೇ ನಾವು ತಿಳ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್ರಿಯರೇ, ನಾವು ಒಬ್ಬರನ್ನೊಬ್ಬರು ಪ್ರೀತಿಸೋಣ. ಯಾಕಂದರೆ ಪ್ರೀತಿಯು ದೇವರಿಂದಾಗಿದೆ. ಪ್ರೀತಿ ಮಾಡುವ ಪ್ರತಿಯೊಬ್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ಂದ ಹುಟ್ಟಿದವನೂ ದೇವರನ್ನು ಬಲ್ಲವ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್ರೀತಿಯಿಲ್ಲದ ವನು ದೇವರನ್ನು ಬಲ್ಲವನಲ್ಲ; ಯಾಕಂದರೆ ದೇವರು ಪ್ರೀತಿ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ಆತನ ಮೂಲಕ ಜೀವಿಸು ವದಕ್ಕಾಗಿ ದೇವರು ತನ್ನ ಒಬ್ಬನೇ ಮಗನನ್ನು ಲೋಕಕ್ಕೆ ಕಳುಹಿಸಿಕೊಟ್ಟದ್ದರಲ್ಲಿಯೇ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ು ನಮ್ಮ ಕಡೆಗೆ ಪ್ರತ್ಯಕ್ಷ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ವು ದೇವರನ್ನು ಪ್ರೀತಿಸಿ ದ್ದರಲ್ಲಿಯಲ್ಲ, ಆತನು ನಮ್ಮನ್ನು ಪ್ರೀತಿಸಿ ನಮ್ಮ ಪಾಪಗಳಿಗೆ ಪ್ರಾಯಶ್ಚಿತ್ತವಾಗ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ನ್ನು ಕಳುಹಿಸಿ ಕೊಟ್ಟದ್ದರಲ್ಲಿಯೇ ಆತನ ಪ್ರೀತಿಯು 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್ರಿಯರೇ, ದೇವರು ನಮ್ಮನ್ನು ಹೀಗೆ ಪ್ರೀತಿಸಿದ ಮೇಲೆ ನಾವು ಸಹ ಒಬ್ಬರನ್ನೊಬ್ಬರು ಪ್ರೀತಿಸುವ ಹಂಗಿನಲ್ಲ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ೇವರನ್ನು ಯಾರೂ ಎಂದೂ ನೋಡಿಲ್ಲ; ನಾವು ಒಬ್ಬರನ್ನೊಬ್ಬರು ಪ್ರೀತಿಸಿದರೆ ದೇವರು ನಮ್ಮಲ್ಲಿ ನೆಲೆಗೊಂಡಿದ್ದಾನೆ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ಪ್ರೀತಿಯು ನಮ್ಮಲ್ಲಿ ಸಿದ್ಧಿಗೆ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ನಮಗೆ ತನ್ನ ಆತ್ಮದಲ್ಲಿ ಪಾಲನ್ನು ಅನುಗ್ರಹಿಸದ್ದರಿಂದಲೇ ನಾವು ಆತನಲ್ಲಿ ನೆಲೆಗೊಂಡಿದ್ದೇವೆಂತಲೂ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ಲ್ಲಿ ನೆಲೆಗೊಂಡಿದ್ದಾನೆಂತಲೂ ತಿಳಿದುಕೊಳ್ಳು 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ಂದೆಯು ಮಗನನ್ನು ಲೋಕರಕ್ಷಕನನ್ನಾಗಿ ಕಳುಹಿಸಿಕೊಟ್ಟಿರುವದನ್ನು ನಾವು ನೋಡಿದ್ದೇವೆ ಮತ್ತು ಸಾಕ್ಷಿ ಹೇ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ೇಸು ದೇವರ ಮಗನಾಗಿ ದ್ದಾನೆಂದು ಯಾವನು ಒಪ್ಪಿಕೊಳ್ಳುತ್ತಾನೋ ಅವನಲ್ಲಿ ದೇವರು ನೆಲೆಗೊಂಡಿದ್ದಾನೆ, ಅವನು ದೇ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ಗ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ಮ್ಮ ಕಡೆಗಿರುವ ದೇವರ ಪ್ರೀತಿಯನ್ನು ನಾವು ತಿಳಿದುಕೊಂಡಿದ್ದೇವೆ, ಅದನ್ನು ನಂಬಿದ್ದೇವೆ.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ಾಗಿದ್ದಾನೆ; ಪ್ರೀತಿಯಲ್ಲಿ ನೆಲೆ ಗೊಂಡಿರುವವನು ದೇವರಲ್ಲಿ ನೆಲೆಗೊಂಡಿದ್ದಾನೆ, ಮತ್ತು ದೇವರು ಅವ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ಗ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್ಯಾಯತೀರ್ಪಿನ ದಿನದಲ್ಲಿ ನಮಗೆ ಧೈರ್ಯ ವಿರುವಂತೆ ನಮ್ಮ ಪ್ರೀತಿಯು ಸಿದ್ಧಿಗೆ ಬಂತು. ಯಾಕಂದರ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ಥವನಾಗಿದ್ದಾನೋ ನಾವು ಅಂಥವ ರಾಗಿಯೇ ಈ ಲೋಕದಲ್ಲ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್ರೀತಿಯಲ್ಲಿ ಹೆದರಿಕೆಯಿಲ್ಲ; ಆದರೆ ಪೂರ್ಣ ಪ್ರೀತಿಯು ಹೆದರಿಕೆ ಯನ್ನು ಹೊರಡಿಸಿಬಿಡುತ್ತದೆ. ಯಾಕಂದರೆ ಭಯವಿ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ಲ್ಲಿ ಯಾತನೆಯಿರುವದು. ಭಯಪಡುವವನು ಪ್ರೀತಿ ಯಲ್ಲಿ ಸಿದ್ಧಿಗೆ ಬಂದವ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ು ಮೊದಲು ನಮ್ಮನ್ನು ಪ್ರೀತಿಸಿದ್ದರಿಂದಲೇ ನಾವು ಆತನನ್ನು ಪ್ರೀತ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ಬ್ಬನು--ನಾನು ದೇವರನ್ನು ಪ್ರೀತಿಸುತ್ತೇನೆ ಎಂದು ಹೇಳಿ ತನ್ನ ಸಹೋದರನನ್ನು ಹಗೆ ಮಾಡಿ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ುಗಾರನಾಗಿದ್ದಾನೆ. ಯಾಕಂದರೆ ತಾನು ಕಾಣುವ ಸಹೋದರನನ್ನು ಪ್ರೀತಿಸದವನು ಕಾಣದಿರುವ ದೇವರನ್ನು ಅವನು ಹೇ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ಸಾ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ನ್ನು ಪ್ರೀತಿಸುವವನು ತನ್ನ ಸಹೋದರನನ್ನೂ ಪ್ರೀತಿಸಬೇಕೆಂಬ ಈ ಆಜ್ಞೆ ಯನ್ನು ನಾವು ಆತನಿಂದ ಹೊಂದ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2026-10-21T04:46:44Z</dcterms:created>
  <dcterms:modified xsi:type="dcterms:W3CDTF">2026-10-21T04:46:44Z</dcterms:modified>
  <dc:title>1 ಯೋಹಾನನು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