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அலங்கத்தைக் கட்டுகிற செய்தியைச் சன்பல்லாத் கேட்டபோது, அவன் கோபித்து, எரிச்சலடைந்து, யூதரைச் சக்கந்தம்பண்ண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அலங்கத்தைக் கட்டுகிற செய்தியைச் சன்பல்லாத் கேட்டபோது, அவன் கோபித்து, எரிச்சலடைந்து, யூதரைச் சக்கந்தம்பண்ண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அற்பமான யூதர் செய்கிறது என்ன, அவர்களுக்கு இடங்கொடுக்கப்படுமோ, பலியிடுவார்களோ, ஒருநாளிலே முடித்துப்போடுவார்களோ, சுட்டெரித்துப் போடப்பட்டு மண்மேடுகளான கற்களுக்கு உயிர் கொடுப்பார்களோ, என்று தன் சகோதரருக்கும் சமாரியாவின் சேனைக்கும் முன்பாகச் சொன்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அற்பமான யூதர் செய்கிறது என்ன, அவர்களுக்கு இடங்கொடுக்கப்படுமோ, பலியிடுவார்களோ, ஒருநாளிலே முடித்துப்போடுவார்களோ, சுட்டெரித்துப் போடப்பட்டு மண்மேடுகளான கற்களுக்கு உயிர் கொடுப்பார்களோ, என்று தன் சகோதரருக்கும் சமாரியாவின் சேனைக்கும் முன்பாகச் சொன்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அற்பமான யூதர் செய்கிறது என்ன, அவர்களுக்கு இடங்கொடுக்கப்படுமோ, பலியிடுவார்களோ, ஒருநாளிலே முடித்துப்போடுவார்களோ, சுட்டெரித்துப் போடப்பட்டு மண்மேடுகளான கற்களுக்கு உயிர் கொடுப்பார்களோ, என்று தன் சகோதரருக்கும் சமாரியாவின் சேனைக்கும் முன்பாகச் சொன்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ம்மோனியனாகிய தொபியா அவன் பக்கத்தில் நின்று: அவர்கள் கட்டினாலும் என்ன, ஒரு நரி ஏறிப்போனால் அவர்களுடைய கல் மதில் இடிந்துபோக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ம்மோனியனாகிய தொபியா அவன் பக்கத்தில் நின்று: அவர்கள் கட்டினாலும் என்ன, ஒரு நரி ஏறிப்போனால் அவர்களுடைய கல் மதில் இடிந்துபோகு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தேவனே, நாங்கள் அவமதிக்கப்படுகிறதைக் கேட்டு, அவர்கள் நிந்திக்கிற நிந்தையை அவர்கள் தலையின்மேல் திருப்பி, அவர்களைச் சிறையிருப்பின் தேசத்திலே சூறைக்கு ஒப்புக்கொ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தேவனே, நாங்கள் அவமதிக்கப்படுகிறதைக் கேட்டு, அவர்கள் நிந்திக்கிற நிந்தையை அவர்கள் தலையின்மேல் திருப்பி, அவர்களைச் சிறையிருப்பின் தேசத்திலே சூறைக்கு ஒப்புக்கொ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க்கிரமத்தை மூடிப்போடாதேயும்; அவர்கள் பாவம் உமக்கு முன்பாகக் கொலைக்கப்படாதிருப்பதாக; கட்டுகிறவர்களுக்கு மனமடிவுண்டாகப் பேசினார்கள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க்கிரமத்தை மூடிப்போடாதேயும்; அவர்கள் பாவம் உமக்கு முன்பாகக் கொலைக்கப்படாதிருப்பதாக; கட்டுகிறவர்களுக்கு மனமடிவுண்டாகப் பேசினார்கள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அலங்கத்தைக் கட்டிவந்தோம்; அலங்கமெல்லாம் பாதிமட்டும் ஒன்றாய் இணைந்து உயர்ந்தது; ஜனங்கள் வேலைசெய்கிறதற்கு ஆவலாயிர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் அலங்கத்தைக் கட்டிவந்தோம்; அலங்கமெல்லாம் பாதிமட்டும் ஒன்றாய் இணைந்து உயர்ந்தது; ஜனங்கள் வேலைசெய்கிறதற்கு ஆவலாயி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ின் அலங்கத்தைக் கட்டுகிற வேலை வளர்ந்தேறுகிறது என்றும் இடிக்கப்பட்ட இடங்கள் அடைபட்டுவருகிறது என்றும் சன்பல்லாத்தும், தொபியாவும், அரபியரும், அம்மோனியரும், அஸ்தோத்தியரும் கேட்டபோது, அவர்கள் மிகவும் எரிச்சலாக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ின் அலங்கத்தைக் கட்டுகிற வேலை வளர்ந்தேறுகிறது என்றும் இடிக்கப்பட்ட இடங்கள் அடைபட்டுவருகிறது என்றும் சன்பல்லாத்தும், தொபியாவும், அரபியரும், அம்மோனியரும், அஸ்தோத்தியரும் கேட்டபோது, அவர்கள் மிகவும் எரிச்சலாக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ின் அலங்கத்தைக் கட்டுகிற வேலை வளர்ந்தேறுகிறது என்றும் இடிக்கப்பட்ட இடங்கள் அடைபட்டுவருகிறது என்றும் சன்பல்லாத்தும், தொபியாவும், அரபியரும், அம்மோனியரும், அஸ்தோத்தியரும் கேட்டபோது, அவர்கள் மிகவும் எரிச்சலாக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ின்மேல் யுத்தம்பண்ண எல்லாரும் ஏகமாய் வரவும் வேலையைத் தடுக்கவும் கட்டுப்பாடு பண்ண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நாங்கள் எங்கள் தேவனை நோக்கி ஜெபம்பண்ணி, அவர்கள் நிமித்தம் இரவும்பகலும் ஜாமங்காக்கிறவர்களை வைத்த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யூதா மனிதர்: சுமைகாரரின் பெலன் குறைந்துபோகிறது, மண்மேடு மிச்சமாயிருக்கிறது; நாங்கள் அலங்கத்தைக் கட்டக் கூடாது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யூதா மனிதர்: சுமைகாரரின் பெலன் குறைந்துபோகிறது, மண்மேடு மிச்சமாயிருக்கிறது; நாங்கள் அலங்கத்தைக் கட்டக் கூடாது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சத்துருக்களோவென்றால்: நாங்கள் அவர்கள் நடுவே வந்து, அவர்களைக் கொன்றுபோடுமட்டும், அவர்கள் அதை அறியாமலும் பாராமலும் இருக்கவேண்டும்; இவ்விதமாய் அந்த வேலையை ஓயப்பண்ணுவோம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் சத்துருக்களோவென்றால்: நாங்கள் அவர்கள் நடுவே வந்து, அவர்களைக் கொன்றுபோடுமட்டும், அவர்கள் அதை அறியாமலும் பாராமலும் இருக்கவேண்டும்; இவ்விதமாய் அந்த வேலையை ஓயப்பண்ணுவோம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அவர்களண்டையிலே குடியிருக்கிற யூதரும், பல இடங்களிலுமிருந்து எங்களிடத்துக்கு வந்து, பத்துவிசை எங்களுக்குச் சொன்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அவர்களண்டையிலே குடியிருக்கிற யூதரும், பல இடங்களிலுமிருந்து எங்களிடத்துக்கு வந்து, பத்துவிசை எங்களுக்குச் சொன்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ான் அலங்கத்துக்குப் பின்னாக இருக்கிற பள்ளமான இடங்களிலும் மேடுகளிலும் பட்டயங்களையும், ஈட்டிகளையும் வில்லுகளையும் பிடித்திருக்கிற ஜனங்களைக் குடும்பங் குடும்பமாக நிறுத்தின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ான் அலங்கத்துக்குப் பின்னாக இருக்கிற பள்ளமான இடங்களிலும் மேடுகளிலும் பட்டயங்களையும், ஈட்டிகளையும் வில்லுகளையும் பிடித்திருக்கிற ஜனங்களைக் குடும்பங் குடும்பமாக நிறுத்தின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 நான் பார்த்து எழும்பி, பிரபுக்களையும் அதிகாரிகளையும் மற்ற ஜனங்களையும் நோக்கி: அவர்களுக்குப் பயப்படாதிருங்கள்; நீங்கள் மகத்துவமும் பயங்கரமுமான ஆண்டவரை நினைத்து, உங்கள் சகோதரருக்காகவும், உங்கள் குமாரருக்காகவும், உங்கள் குமாரத்திகளுக்காகவும், உங்கள் மனைவிகளுக்காகவும், உங்கள் வீடுகளுக்காகவும் யுத்தம்பண்ணுங்கள் என்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 நான் பார்த்து எழும்பி, பிரபுக்களையும் அதிகாரிகளையும் மற்ற ஜனங்களையும் நோக்கி: அவர்களுக்குப் பயப்படாதிருங்கள்; நீங்கள் மகத்துவமும் பயங்கரமுமான ஆண்டவரை நினைத்து, உங்கள் சகோதரருக்காகவும், உங்கள் குமாரருக்காகவும், உங்கள் குமாரத்திகளுக்காகவும், உங்கள் மனைவிகளுக்காகவும், உங்கள் வீடுகளுக்காகவும் யுத்தம்பண்ணுங்கள் என்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 நான் பார்த்து எழும்பி, பிரபுக்களையும் அதிகாரிகளையும் மற்ற ஜனங்களையும் நோக்கி: அவர்களுக்குப் பயப்படாதிருங்கள்; நீங்கள் மகத்துவமும் பயங்கரமுமான ஆண்டவரை நினைத்து, உங்கள் சகோதரருக்காகவும், உங்கள் குமாரருக்காகவும், உங்கள் குமாரத்திகளுக்காகவும், உங்கள் மனைவிகளுக்காகவும், உங்கள் வீடுகளுக்காகவும் யுத்தம்பண்ணுங்கள் என்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ுக்குச் செய்தி தெரியவந்ததென்றும், தேவன் அவர்கள் ஆலோசனையை அபத்தமாக்கினாரென்றும், எங்கள் பகைஞர் கேட்டபோது, நாங்கள் எல்லோரும் அவரவர் தங்கள் வேலையைச் செய்ய அலங்கத்துக்குத் திரும்பின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ுக்குச் செய்தி தெரியவந்ததென்றும், தேவன் அவர்கள் ஆலோசனையை அபத்தமாக்கினாரென்றும், எங்கள் பகைஞர் கேட்டபோது, நாங்கள் எல்லோரும் அவரவர் தங்கள் வேலையைச் செய்ய அலங்கத்துக்குத் திரும்பின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ு முதற்கொண்டு என் வேலைக்காரரில் பாதிப்பேர் வேலைசெய்தார்கள், பாதிப்பேர் ஈட்டிகளையும் பரிசைகளையும் வில்லுகளையும் கவசங்களையும் பிடித்து நின்றார்கள்; அதிகாரிகள் யூதா வம்சத்தார் எல்லாருக்கும் பின்னாக நி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ு முதற்கொண்டு என் வேலைக்காரரில் பாதிப்பேர் வேலைசெய்தார்கள், பாதிப்பேர் ஈட்டிகளையும் பரிசைகளையும் வில்லுகளையும் கவசங்களையும் பிடித்து நின்றார்கள்; அதிகாரிகள் யூதா வம்சத்தார் எல்லாருக்கும் பின்னாக நி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ங்கத்திலே கட்டுகிறவர்களும், சுமைசுமக்கிறவர்களும், சுமையேற்றுகிறவர்களும், அவரவர் ஒரு கையினாலே வேலைசெய்து, மறுகையினாலே ஆயுதம் தரித்திர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ங்கத்திலே கட்டுகிறவர்களும், சுமைசுமக்கிறவர்களும், சுமையேற்றுகிறவர்களும், அவரவர் ஒரு கையினாலே வேலைசெய்து, மறுகையினாலே ஆயுதம் தரித்தி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்டுகிறவர்கள் அவரவர் தங்கள் பட்டயத்தைத் தங்கள் இடுப்பிலே கட்டிக்கொண்டவர்களாய் வேலைசெய்தார்கள்; எக்காளம் ஊதுகிறவன் என்னண்டையிலே நி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பிரபுக்களையும் அதிகாரிகளையும் மற்ற ஜனங்களையும் நோக்கி: வேலை பெரிதும் விஸ்தாரமுமாயிருக்கிறது; நாம் அலங்கத்தின்மேல் சிதறப்பட்டு ஒருவருக்கு ஒருவர் தூரமாயிருக்கிற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பிரபுக்களையும் அதிகாரிகளையும் மற்ற ஜனங்களையும் நோக்கி: வேலை பெரிதும் விஸ்தாரமுமாயிருக்கிறது; நாம் அலங்கத்தின்மேல் சிதறப்பட்டு ஒருவருக்கு ஒருவர் தூரமாயிருக்கிறோ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எவ்விடத்திலே எக்காளச் சத்தத்தைக் கேட்கிறீர்களோ அவ்விடத்திலே வந்து, எங்களோடே கூடுங்கள்; நம்முடைய தேவன் நமக்காக யுத்தம்பண்ணுவார் என்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எவ்விடத்திலே எக்காளச் சத்தத்தைக் கேட்கிறீர்களோ அவ்விடத்திலே வந்து, எங்களோடே கூடுங்கள்; நம்முடைய தேவன் நமக்காக யுத்தம்பண்ணுவார் என்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ே நாங்கள் வேலைசெய்துகொண்டிருந்தோம்; அவர்களிலே பாதிப்பேர் கிழக்கு வெளுக்கும் நேரமுதல் நட்சத்திரங்கள் காணுமட்டும் ஈட்டிகளைப் பிடித்த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ே நாங்கள் வேலைசெய்துகொண்டிருந்தோம்; அவர்களிலே பாதிப்பேர் கிழக்கு வெளுக்கும் நேரமுதல் நட்சத்திரங்கள் காணுமட்டும் ஈட்டிகளைப் பிடித்தி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ாலத்திலே நான் ஜனங்களைப் பார்த்து: இராமாறு நமக்குக் காவலுக்கும் பகல்மாறு வேலைக்கும் உதவ, அவரவர் தங்கள் வேலைக்காரரோடுங்கூட எருசலேமுக்குள்ளே இராத்தங்கக்கடவர்கள் என்று சொல்ல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ாலத்திலே நான் ஜனங்களைப் பார்த்து: இராமாறு நமக்குக் காவலுக்கும் பகல்மாறு வேலைக்கும் உதவ, அவரவர் தங்கள் வேலைக்காரரோடுங்கூட எருசலேமுக்குள்ளே இராத்தங்கக்கடவர்கள் என்று சொல்ல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ாகிலும், என் சகோதரராகிலும், என் வேலைக்காரராகிலும், என்னைப் பின்பற்றி காவல்காக்கிற சேவகராகிலும் எங்கள் வஸ்திரங்களைக் களைந்துபோடாதிருந்தோம்; அவரவருக்கு ஆயுதமும் தண்ணீரும் இ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ாகிலும், என் சகோதரராகிலும், என் வேலைக்காரராகிலும், என்னைப் பின்பற்றி காவல்காக்கிற சேவகராகிலும் எங்கள் வஸ்திரங்களைக் களைந்துபோடாதிருந்தோம்; அவரவருக்கு ஆயுதமும் தண்ணீரும் இ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5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અમે યરૂશાલેમની દીવાલનું બાંધકામ ફરીથી કરી રહ્યા હતા તેવી ખબર સાન્બાલ્લાટને પડી ત્યારે તે અસ્વસ્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ઇ બહુ રોષે ભરાયો, અને તેણે યહૂદીઓની હાંસી ઉડ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 પોતાના મિત્ર અને સમરૂનની સૈનાની સામે બોલ્યો, “આ નિર્બળ યહૂદીઓ શું કરી રહ્યાં છે? શું તેઓ આ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ીથી નવું બનાવશે? શું તેઓ યજ્ઞ ચઢાવશે? શું તેઓ આ કામ એક દિવસમાં પુરું કરી નાખશે? શું તેઓ ધૂ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ઢેફાંના ઢગલામાંથી ફરીથી પથ્થર બનાવશે જે બળીને રાખ થઇ ગયા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મ્મોની ટોબિયા જે તેની બાજુમાં ઊભો હતો, તેણે કહ્યું, “તેઓ બાંધી રહ્યાં છે તે દીવાલ પર એક શિયાળ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ઢે તોય તે તૂટી પડશ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્યારે મેં મારી પ્રાર્થનામાં કહ્યું, “જુઓ હે અમારા દેવ, અમારી મશ્કરી કરવામાં આવે છે; તે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હાસને તેમના જ માથે માર અને તેઓ પોતાની જાતેજ, તેઓને વિદેશમાં બંદીવાસમાં લઇ જવામાં આ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નાં પાપ ના સંતાડો. તેઓના પાપ ભૂંસી નાખશો નહિ, કારણકે તેઓએ બાંધનારાઓનું તેમના મોઢા પર જ અપમ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થી અમે તો દીવાલ બાંધતા જ રહ્યાં અને લોકોનો ઉત્સાહ એટલો બધો હતો કે, સમગ્ર દીવાલ તેની નિર્ધાર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ંચાઇથી અડધી તો જોતજોતામાં બંધાઇ ગ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રંતુ જ્યારે સાન્બાલ્લાટ અને ટોબિયાને, આરબો, આમ્મોનીઓ અને આશ્દોદીઓને જાણ થઇ કે, યરૂશાલેમ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વાલની મરામતનું કામ આગળ વધી રહ્યું છે અને દીવાલમાં પડેલા ગાબડાં પુરાવા માંડ્યા છે, ત્યારે તેઓ ખૂ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સ્સે થ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ઓ બધાં ભેગા થયા અને યરૂશાલેમ વિરૂદ્ધ લડવા માટે અને એમને નિષ્ફળ બનાવવા માટે કાવત્રું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ણ અમે અમારા દેવને પ્રાર્થના કરી અને તેમની સામે ચોકી કરવા રાતદિવસનો પહેરો ગોઠવી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હૂદાના લોકોએ કહ્યું કે, “મજૂરોની શકિત ઘટતી જાય છે, અને ત્યાં એટલી બધી ગંદકી છે કે આ દીવાલ અ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ી બાંધી શક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મારા શત્રુઓએ કહ્યું, ‘આપણે તેમના પર તૂટી પડીશું અને તેમને ખબર પડે અને જુએ તે પહેલાં તેમને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ીશું. આપણે કામ પણ અટકાવી દઇશુ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ઓની પડોશમાં જે યહૂદીઓ રહેતંા હતંા, તેઓએ અમારી પાસે વારંવાર આવીને કહ્યું કે, “તેઓ જ્યાં રહ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થી આવી રહ્યાં છે આપણી વિરૂદ્ધ ભેગા થઇ રહ્યા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થી મેં દીવાલની પાછળ ખુલ્લી જગ્યાઓમાં સૌથી નીચેના ભાગમાં બેસાડ્યાં અને લોકોને તેઓનાં વં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ણે, તરવારો, ભાલાઓ તથા ધનુષ્યબાણ વડે તેમને શસ્રસજ્જ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્યારે મેં જોયંુ કે શું થઇ રહ્યું છે, ત્યારે મેં ઉભા થઇને ઉમરાવો, અધિકારીઓ, અને બીજા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દૃેશીને કહ્યું, “તમારે તે લોકોથી ડરવું નહિ; આપણા યહોવા કેવા મહાન અને ભયાવહ છે તે યાદ કરીને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બંધુઓ અને પુત્રો, પુત્રીઓ માટે, તથા પત્નીઓ અને તમારા ઘર માટે લડજ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્યારે અમારા વિરોધીઓને ખબર પડી કે અમને તેઓના કાવત્રાની જાણ થઇ ગઇ છે અને યહોવાએ તેઓની યોજ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ષ્ફળ બનાવી છે. પછી અમે સર્વ દીવાલ સમારવા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 દિવસથી મારા માણસોના અડધા માણસો બાંધકામ કરતા અને બાકીના ભાલા ઢાલ. તીરકામઠાં અને બખ્તર ધા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ને ચોકી કરતા ઊભા રહેતા. અને યહૂદાના બધાં લોકોને આગેવાનો તેમની જોડે રહીને પીઠબળ પુરું પાડ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ેઓ દીવાલ બાંધતા હતા તેઓ, અને વજન ઉપાડતા હતા તેઓ બધાં એક હાથથી કામ કરતાં, ને બીજા હાથમાં શસ્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તા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બાંધકામ કરનારાઓ પણ કમરે તરવાર લટકાવેલી રાખી કામ કરતા હતા, મારી બાજુમાં રણશિંગડું ફૂંકના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ેં ઉમરાવો, અધિકારીઓ, અને બાકીના લોકોને ઉદૃેશીને કહ્યું, “કામ મોટું છે અને ખૂબ ફેલાયેલું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ે દીવાલની ફરતે ઘણાં દૂર સુધી પથરાયેલા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મે જ્યાં પણ હો જ્યારે રણશિંગડાનો અવાજ સાંભળો ત્યારે એકીસાથે બધા લોકો દોડીને મારી પાસે ભેગા થ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જો, આપણા દેવ આપણા માટે યુદ્ધ લડ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આ પ્રમાણે અમે નિર્માણનું કામ કરતા; અને અમારાંમાંના અડધા સવારથી રાતે તારા નીકળતા સુધી અડધા હાથ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લા લઇને ચોકી કર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મેં તેઓને તે સમયે એમ કહ્યું કે, “દરેક પુરુષ અને તેનો મદદગાર યરૂશાલેમમાં જ રહે, જેથી તેઓ રાત્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ારંુ રક્ષણ કરે અને દિવસે કામ કર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આમ, હું મારા સગાંવહાંલા, મારા સેવકો મારી પાછળ ચાલતા અંગરક્ષકો કોઇ કદી કપડા ઉતારતા નહિ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રે અમે પાણી મેળવવા જતાં ત્યારે અમે દરેક જણ અમારા શસ્ત્રો પકડી રાખ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2026-10-20T02:28:15Z</dcterms:created>
  <dcterms:modified xsi:type="dcterms:W3CDTF">2026-10-20T02:28:15Z</dcterms:modified>
  <dc:title>નહેમ્યા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