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ீ சொல்வது: கர்த்தாவே, நான் உம்மைத் துதிப்பேன்; நீர் என்மேல் கோபமாயிருந்தீர்; ஆனாலும் உம்முடைய கோபம் நீங்கிற்று; நீர் என்னைத் தேற்றுகிற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ீ சொல்வது: கர்த்தாவே, நான் உம்மைத் துதிப்பேன்; நீர் என்மேல் கோபமாயிருந்தீர்; ஆனாலும் உம்முடைய கோபம் நீங்கிற்று; நீர் என்னைத் தேற்று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தேவனே என் இரட்சிப்பு; நான் பயப்படாமல் நம்பிக்கையாயிருப்பேன்; கர்த்தராகிய யேகோவா என் பெலனும், என் கீதமுமானவர்; அவரே எனக்கு இரட்சிப்புமானவ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தேவனே என் இரட்சிப்பு; நான் பயப்படாமல் நம்பிக்கையாயிருப்பேன்; கர்த்தராகிய யேகோவா என் பெலனும், என் கீதமுமானவர்; அவரே எனக்கு இரட்சிப்புமானவ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இரட்சிப்பின் ஊற்றுகளிலிருந்து மகிழ்ச்சியோடே தண்ணீர்மொண்டுகொள்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நீங்கள் சொல்வது: கர்த்தரைத் துதியுங்கள்; அவர் நாமத்தைத் தொழுதுகொள்ளுங்கள்; அவருடைய செய்கைகளை ஜனங்களுக்குள்ளே அறிவியுங்கள்; அவருடைய நாமம் உயர்ந்ததென்று பிரஸ்தாபம்பண்ண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நீங்கள் சொல்வது: கர்த்தரைத் துதியுங்கள்; அவர் நாமத்தைத் தொழுதுகொள்ளுங்கள்; அவருடைய செய்கைகளை ஜனங்களுக்குள்ளே அறிவியுங்கள்; அவருடைய நாமம் உயர்ந்ததென்று பிரஸ்தாபம்பண்ண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ைக் கீர்த்தனம்பண்ணுங்கள், அவர் மகத்துவமான கிரியைகளைச் செய்தார்; இது பூமியெங்கும் அறியப்படக்கடவது என்ப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் வாசமாயிருக்கிறவளே, நீ சத்தமிட்டுக் கெம்பீரி; இஸ்ரவேலின் பரிசுத்தர் உன் நடுவில் பெரியவராய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் வாசமாயிருக்கிறவளே, நீ சத்தமிட்டுக் கெம்பீரி; இஸ்ரவேலின் பரிசுத்தர் உன் நடுவில் பெரியவராய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దినమున మీరీలాగందురు యెహోవా, నీవు నామీద కోపపడితివి నీ కోపము చల్లారెను నిన్ను స్తుతించుచ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నన్ను ఆదరించ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దిగో నా రక్షణకు కారణభూతుడగు దేవుడు, నేను భయపడక ఆయనను నమ్ముకొనుచున్నాను యెహోవా యెహోవాయే నాకు బ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ే నా కీర్తనకాస్పదము ఆయన నాకు రక్షణాధారమాయ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వున మీరు ఆనందపడి రక్షణాధారములైన బావు లలోనుండి నీళ్లు చేదుకొందురు ఆ దినమున మీరీలాగ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ను స్తుతించుడి ఆయన నామమును ప్రకటించుడి జనములలో ఆయన క్రియలను ప్రచురము చేయుడి ఆయన నామ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ఘనమైనదని జ్ఞాపకమునకు తెచ్చు 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నుగూర్చి కీర్తన పాడుడి ఆయన తన మహాత్మ్యమును వెల్లడిపరచెను భూమియందంతటను ఇది తెలియ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సీయోను నివాసీ, ఉత్సాహధ్వని బిగ్గరగా చేయుము నీ మధ్యనున్న ఇశ్రాయేలుయొక్క పరిశుద్ధ దేవుడు ఘనుడ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2026-10-20T01:27:35Z</dcterms:created>
  <dcterms:modified xsi:type="dcterms:W3CDTF">2026-10-20T01:27:35Z</dcterms:modified>
  <dc:title>యెషయా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