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ுக்கு நிழலாகவும், பெருங்காற்றுக்கும் மழைக்கும் அடைக்கலமாகவும், மறைவிடமாகவும், ஒரு கூடாரம் உண்ட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ுக்கு நிழலாகவும், பெருங்காற்றுக்கும் மழைக்கும் அடைக்கலமாகவும், மறைவிடமாகவும், ஒரு கூடாரம்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്നു ഏഴു സ്ത്രീകൾ ഒരു പുരുഷനെ പിടിച്ചു; ഞങ്ങൾ സ്വന്തം വകകൊണ്ടു അഹോവൃത്തി കഴ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വസ്ത്രം ധരിക്കയും ചെയ്തുകൊള്ളാം; നിന്റെ പേർമാത്രം ഞങ്ങൾക്കു ഇരിക്കട്ടെ; ഞങ്ങളുടെ നിന്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യേണമേ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നാളിൽ യഹോവയുടെ മുള ഭംഗിയും മഹത്വവും ഉള്ളതും ഭൂമിയുടെ ഫലം യിസ്രായേലിലെ രക്ഷിതഗണ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ിമയും അഴകും ഉള്ളത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ർത്താവു ന്യായവിധിയുടെ കാറ്റുകൊണ്ടും ദഹനത്തിന്റെ കാറ്റുകൊണ്ടും സീയോൻ പുത്രിമാരുടെ മലിന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കിക്കളകയും യെരൂശലേമിന്റെ രക്തപാതകം അതിന്റെ നടുവിൽനിന്നു നീക്കി വെടിപ്പാക്കുകയും ചെയ്ത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ീയോനിൽ മിഞ്ചിയിരിക്കുന്നവനും യെരൂശലേമിൽ ശേഷിച്ചിരിക്കുന്നവനും, ഇങ്ങനെ യെരൂശലേമിൽ ജീവനുള്ള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ിൽ പേർ എഴുതിയിരിക്കുന്ന ഏവനും തന്നേ, വിശുദ്ധൻ എന്നു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സീയോൻ പർവ്വതത്തിലെ സകലവാസസ്ഥലത്തിന്മേലും അതിലെ സഭായോഗങ്ങളിന്മേലും പകലിന്നു ഒരു മേഘ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കയും രാത്രിക്കു അഗ്നിജ്വാലയുടെ പ്രകാശവും സൃഷ്ടിക്കും; സകലതേജസ്സിന്നും മീതെ ഒരു വിത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കൽ, വെയിൽ കൊള്ളാതിരിപ്പാൻ തണലായും കൊടുങ്കാറ്റും മഴയും തട്ടാതിരിപ്പാൻ സങ്കേതവും മറവിടവുമാ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ം ഉണ്ട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2026-10-20T00:42:01Z</dcterms:created>
  <dcterms:modified xsi:type="dcterms:W3CDTF">2026-10-20T00:42:01Z</dcterms:modified>
  <dc:title>യെശയ്യാവ്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