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after these things, in the reign of Artaxerxes king of Persia, Ezra the son of Seraiah, the son of Azariah, the son of Hilki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after these things, in the reign of Artaxerxes king of Persia, Ezra the son of Seraiah, the son of Azariah, the son of Hilki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after these things, in the reign of Artaxerxes king of Persia, Ezra the son of Seraiah, the son of Azariah, the son of Hilkia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son of Shallum, the son of Zadok, the son of Ahitub,]]></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son of Amariah, the son of Azariah, the son of Meraiot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son of Zerahiah, the son of Uzzi, the son of Bukki,]]></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son of Abishua, the son of Phinehas, the son of Eleazar, the son of Aaron the chief pries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son of Abishua, the son of Phinehas, the son of Eleazar, the son of Aaron the chief pries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is Ezra went up from Babylon; and he was a ready scribe in the law of Moses, which the LORD God of Israel had given: and the king granted him all his request, according to the hand of the LORD his God upon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is Ezra went up from Babylon; and he was a ready scribe in the law of Moses, which the LORD God of Israel had given: and the king granted him all his request, according to the hand of the LORD his God upon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is Ezra went up from Babylon; and he was a ready scribe in the law of Moses, which the LORD God of Israel had given: and the king granted him all his request, according to the hand of the LORD his God upon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went up some of the children of Israel, and of the priests, and the Levites, and the singers, and the porters, and the Nethinims, unto Jerusalem, in the seventh year of Artaxerxes the k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went up some of the children of Israel, and of the priests, and the Levites, and the singers, and the porters, and the Nethinims, unto Jerusalem, in the seventh year of Artaxerxes the king.]]></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came to Jerusalem in the fifth month, which was in the seventh year of the k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upon the first day of the first month began he to go up from Babylon, and on the first day of the fifth month came he to Jerusalem, according to the good hand of his God upon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upon the first day of the first month began he to go up from Babylon, and on the first day of the fifth month came he to Jerusalem, according to the good hand of his God upon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Ezra had prepared his heart to seek the law of the LORD, and to do it, and to teach in Israel statutes and judgment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Ezra had prepared his heart to seek the law of the LORD, and to do it, and to teach in Israel statutes and judgment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is is the copy of the letter that the king Artaxerxes gave unto Ezra the priest, the scribe, even a scribe of the words of the commandments of the LORD, and of his statutes to Israe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is is the copy of the letter that the king Artaxerxes gave unto Ezra the priest, the scribe, even a scribe of the words of the commandments of the LORD, and of his statutes to Isra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rtaxerxes, king of kings, unto Ezra the priest, a scribe of the law of the God of heaven, perfect peace, and at such a tim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rtaxerxes, king of kings, unto Ezra the priest, a scribe of the law of the God of heaven, perfect peace, and at such a ti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make a decree, that all they of the people of Israel, and of his priests and Levites, in my realm, which are minded of their own freewill to go up to Jerusalem, go with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make a decree, that all they of the people of Israel, and of his priests and Levites, in my realm, which are minded of their own freewill to go up to Jerusalem, go with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asmuch as you are sent of the king, and of his seven counsellors, to enquire concerning Judah and Jerusalem, according to the law of your God which is in yours han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asmuch as you are sent of the king, and of his seven counsellors, to enquire concerning Judah and Jerusalem, according to the law of your God which is in yours han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o carry the silver and gold, which the king and his counsellors have freely offered unto the God of Israel, whose habitation is in Jerusal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o carry the silver and gold, which the king and his counsellors have freely offered unto the God of Israel, whose habitation is in Jerusal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ll the silver and gold that you can find in all the province of Babylon, with the freewill offering of the people, and of the priests, offering willingly for the house of their God which is in Jerusal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ll the silver and gold that you can find in all the province of Babylon, with the freewill offering of the people, and of the priests, offering willingly for the house of their God which is in Jerusal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ll the silver and gold that you can find in all the province of Babylon, with the freewill offering of the people, and of the priests, offering willingly for the house of their God which is in Jerusal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you may buy speedily with this money bullocks, rams, lambs, with their food offerings and their drink offerings, and offer them upon the altar of the house of your God which is in Jerusal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you may buy speedily with this money bullocks, rams, lambs, with their food offerings and their drink offerings, and offer them upon the altar of the house of your God which is in Jerusal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you may buy speedily with this money bullocks, rams, lambs, with their food offerings and their drink offerings, and offer them upon the altar of the house of your God which is in Jerusal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atsoever shall seem good to you, and to your brethren, to do with the rest of the silver and the gold, that do after the will of your G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atsoever shall seem good to you, and to your brethren, to do with the rest of the silver and the gold, that do after the will of your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vessels also that are given you for the service of the house of your God, those deliver you before the God of Jerusal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vessels also that are given you for the service of the house of your God, those deliver you before the God of Jerusal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atsoever more shall be necessary for the house of your God, which you shall have occasion to bestow, bestow it out of the king's treasure hous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atsoever more shall be necessary for the house of your God, which you shall have occasion to bestow, bestow it out of the king's treasure hous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even I Artaxerxes the king, do make a decree to all the treasurers which are beyond the river, that whatsoever Ezra the priest, the scribe of the law of the God of heaven, shall require of you, it be done speedil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even I Artaxerxes the king, do make a decree to all the treasurers which are beyond the river, that whatsoever Ezra the priest, the scribe of the law of the God of heaven, shall require of you, it be done speedil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even I Artaxerxes the king, do make a decree to all the treasurers which are beyond the river, that whatsoever Ezra the priest, the scribe of the law of the God of heaven, shall require of you, it be done speedil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even I Artaxerxes the king, do make a decree to all the treasurers which are beyond the river, that whatsoever Ezra the priest, the scribe of the law of the God of heaven, shall require of you, it be done speedil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Unto an hundred talents of silver, and to an hundred measures of wheat, and to an hundred baths of wine, and to an hundred baths of oil, and salt without prescribing how muc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atsoever is commanded by the God of heaven, let it be diligently done for the house of the God of heaven: for why should there be wrath against the realm of the king and his son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atsoever is commanded by the God of heaven, let it be diligently done for the house of the God of heaven: for why should there be wrath against the realm of the king and his son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atsoever is commanded by the God of heaven, let it be diligently done for the house of the God of heaven: for why should there be wrath against the realm of the king and his son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lso we certify you, that concerning any of the priests and Levites, singers, porters, Nethinims, or ministers of this house of God, it shall not be lawful to impose toll, tribute, or custom, upon the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lso we certify you, that concerning any of the priests and Levites, singers, porters, Nethinims, or ministers of this house of God, it shall not be lawful to impose toll, tribute, or custom, upon th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lso we certify you, that concerning any of the priests and Levites, singers, porters, Nethinims, or ministers of this house of God, it shall not be lawful to impose toll, tribute, or custom, upon the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Ezra, after the wisdom of your God, that is in yours hand, set magistrates and judges, which may judge all the people that are beyond the river, all such as know the laws of your God; and teach all of you them that know them no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Ezra, after the wisdom of your God, that is in yours hand, set magistrates and judges, which may judge all the people that are beyond the river, all such as know the laws of your God; and teach all of you them that know them no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Ezra, after the wisdom of your God, that is in yours hand, set magistrates and judges, which may judge all the people that are beyond the river, all such as know the laws of your God; and teach all of you them that know them no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osoever will not do the law of your God, and the law of the king, let judgment be executed speedily upon him, whether it be unto death, or to banishment, or to confiscation of goods, or to imprisonmen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osoever will not do the law of your God, and the law of the king, let judgment be executed speedily upon him, whether it be unto death, or to banishment, or to confiscation of goods, or to imprisonmen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osoever will not do the law of your God, and the law of the king, let judgment be executed speedily upon him, whether it be unto death, or to banishment, or to confiscation of goods, or to imprisonmen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lessed be the LORD God of our fathers, which has put such a thing as this in the king's heart, to beautify the house of the LORD which is in Jerusale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lessed be the LORD God of our fathers, which has put such a thing as this in the king's heart, to beautify the house of the LORD which is in Jerusale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lessed be the LORD God of our fathers, which has put such a thing as this in the king's heart, to beautify the house of the LORD which is in Jerusal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as extended mercy unto me before the king, and his counsellors, and before all the king's mighty princes. And I was strengthened as the hand of the LORD my God was upon me, and I gathered together out of Israel chief men to go up with m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as extended mercy unto me before the king, and his counsellors, and before all the king's mighty princes. And I was strengthened as the hand of the LORD my God was upon me, and I gathered together out of Israel chief men to go up with m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3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றா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ந்த வர்த்தமானங்களுக்குப்பின்பு, செராயாவின் குமாரனாகிய எஸ்றா, பெர்சியாவின் ராஜாவாகிய அர்தசஷ்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சாளுகிற காலத்திலே பாபிலோனிலிருந்து வந்தான்; இந்தச் செராயா அசரியாவின் குமாரன், இவன் இல்க்கி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வன் சல்லூமின் குமாரன், இவன் சாதோக்கின் குமாரன், இவன் அகிதூபி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வன் அமரியாவின் குமாரன், இவன் அசரியாவின் குமாரன், இவன் மொராயோதி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வன் சேராகியாவின் குமாரன், இவன் ஊசியின் குமாரன், இவன் புக்கியி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வன் அபிசுவாவின் குமாரன், இவன் பினெகாசின் குமாரன், இவன் எலெயாசாரின் குமாரன், இவன் பிர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னான ஆரோனி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ந்த எஸ்றா இஸ்ரவேலின் தேவனாகிய கர்த்தர் அருளிய மோசேயின் நியாயப்பிரமாணத்திலே தே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பாரகனாயிருந்தான்; அவனுடைய தேவனாகிய கர்த்தருடைய கரம் அவன்மேல் இருந்ததி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களையெல்லாம் ராஜா அவனுக்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டேகூட இஸ்ரவேல் புத்திரரிலும், ஆசாரியரிலும், லேவியரிலும், பாடகரிலும், வாசல் காவலாள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னீமியரிலும், சிலர் அர்தசஷ்டா ராஜாவின் ஏழாம் வருஷத்திலே எருசலேமு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ஐந்தாம் மாதத்தில் அவன் எருசலேமுக்கு வந்தான்; அது அந்த ராஜாவின் ஏழாம் வருஷ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தலாம் மாதம் முதல்தேதியிலே அவன் பாபிலோனிலிருந்து பிரயாணமாகப் புறப்பட்டு, ஐந்தாம் மா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ல்தேதியிலே தன் தேவனுடைய தயவுள்ள கரம் தன்மேலிருந்ததினால் எருசலேமுக்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டைய வேதத்தை ஆராயவும், அதின்படி செய்யவும், இஸ்ரவேலிலே கட்டளைகளையும் நீதிநியாய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சிக்கவும், எஸ்றா தன் இருதயத்தைப் பக்குவப்படுத்தி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டைய கற்பனைகளின் வார்த்தைகளிலும், அவர் இஸ்ரவேலுக்குக் கொடுத்த கட்டளைகளிலும் ப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ன வேதபாரகனாகிய எஸ்றா என்னும் ஆசாரியனுக்கு, ராஜாவாகிய அர்தசஷ்டா கொடுத்த சன்னதின் நக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ராஜாதிராஜாவாகிய அர்தசஷ்டா பரலோகத்தின் தேவனுடைய நியாயப்பிரமாணத்தைப் போதிக்கிற உத்தம வேதபாரக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ஸ்றா என்னும் ஆசாரியனுக்குப் பூரண சமாதானமுண்டாக வாழ்த்தி எழுது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ம்முடைய ராஜ்யத்தில் இருக்கிற இஸ்ரவேல் ஜனத்திலும், அதின் ஆசாரியரிலும் லேவியரிலும், உன்னோ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ப் போக மனப்பூர்வமாயிருக்கிற யாவரும் போகலாம் என்று நம்மாலே உத்தரவா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 உன் கையிலிருக்கிற உன் தேவனுடைய நியாயப்பிரமாணத்தின்படி, யூதாவையும் எருசலேமையும் வி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த்த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ராஜாவும் அவருடைய மந்திரிமாரும் எருசலேமில் வாசம்பண்ணுகிற இஸ்ரவேலின் தேவனுக்கு மனப்பூர்வ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 வெள்ளியையும் பொன்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பிலோன் சீமையெங்கும் உனக்குக் கிடைக்கும் எல்லா வெள்ளியையும் பொன்னையும், உன்னுடைய ஜன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ம் எருசலேமிலுள்ள தங்கள் தேவனுடைய ஆலயத்துக்கென்று மனஉற்சாகமாய்க் கொடுக்கும் காணிக்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கொண்டுபோகவும், நீ ராஜாவினாலும் அவருடைய ஏழு மந்திரிமாராலும் அனுப்பப்படு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கையால் அந்தத் திரவியத்தினால் நீ தாமதமின்றி காளைகளையும் ஆட்டுக்கடா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களையும், அவைகளுக்கடுத்த போஜனபலிகளையும், பானபலிகளையும் வாங்கி, அவைகளை எருசலேமி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தேவனுடைய ஆலயத்துப் பலிபீடத்தின்மேல் செலுத்து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தியான வெள்ளியையும் பொன்னையும் கொண்டு செய்யவேண்டியது இன்னதென்று உனக்கும் உன் சகோதர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ய்த் தோன்றுகிறபடி அதை உங்கள் தேவனுடைய சித்தத்தின்படியே செ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உன் தேவனுடைய ஆலயத்தின் ஆராதனைக்காக உனக்குக் கொடுக்கப்பட்ட பணிமுட்டுகளையும் நீ எருச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சந்நிதியில் ஒப்புவிக்க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ன்னும் உன் தேவனுடைய ஆலயத்துக்கு அவசியமாய்க் கொடுக்கவேண்டியிருப்பதை, நீ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ஜானாவிலிருந்து வாங்கிக் கொடு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திக்கு அப்புறத்திலிருக்கிற எல்லா கஜான்சிகளுக்கும் அர்தசஷ்டா என்னும் ராஜாவாகிய நாம் இ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 என்னவென்றால், பரலோகத்தின் தேவனுடைய நியாயப்பிரமாணத்தைப் போதிக்கும் வேதபாரகனாகிய எஸ்றா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ன் நூறுதாலந்து வெள்ளி, ஆற்றுக்கலக்கோதுமை, நூற்றுக்கலத் திராட்சரசம், நூற்றுக்கல எண்ணெய்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 கேட்பவை எல்லாவற்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வேண்டிய உப்பையும், தாமதமில்லாமல் கொடு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ரலோகத்தின் தேவனுடைய கற்பனையின்படியே, எது தேவையாயிருக்குமோ அதுவெல்லாம் பரலோகத்தின்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ற்கு ஜாக்கிரதையாய்ச் செலுத்தப்படவும் வேண்டும்; ராஜாவும் அவர் குமாரரும் ஆளும் ராஜ்ய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ங்கோபம் வரு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னும் ஆசாரியரும், லேவியரும், பாடகரும், வாசல் காவலாளரும், நிதனீமியரும், தேவனுடைய ஆலய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விடைக்காரருமான ஒருவன்மேலும் பகுதியாகிலும் தீர்வையாகிலும் ஆயமாகிலும் சுமத்தலாகா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றித்து உங்களுக்கு அறியப்படுத்து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ன்னும் நதிக்கு அப்புறத்திலிருந்து உன் தேவனுடைய நியாயப்பிரமாணங்களை அறிந்த சகல ஜனங்களும் நி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த்தக்க துரைகளையும், நியாயாதிபதிகளையும், எஸ்றாவாகிய நீ உன்னிலுள்ள உன்தேவனுடைய ஞானத்தி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டுத்துவாயாக; அந்தப் பிரமாணங்களை அறியாதவர்களுக்கு அவைகளை உபதேசிக்கவுங்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உன் தேவனுடைய நியாயப்பிரமாணத்தின்படியேயும் ராஜாவினுடைய நியாயப்பிரமாணத்தின்படி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தவனெவனும் உடனே மரணத்துக்காகிலும், தேசத்துக்குப் புறம்பாக்குதலுக்காகிலும், அபராதத்துக்கர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க்காகிலும் தீர்க்கப்பட்டுத் தண்டிக்கப்படக்கடவனென்று எழு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ருசலேமிலுள்ள கர்த்தருடைய ஆலயத்தை அலங்கரிக்க, இப்படிப்பட்ட யோசனையை ராஜாவின் இருதயத்தில் அரு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ம் அவருடைய மந்திரிமார்களுக்கும் ராஜாவின் கைக்குள்ளான பலத்த எல்லா மகாப்பிரபுக்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எனக்குத்தயவு கிடைக்கப்பண்ணின எங்கள் பிதாக்களின் தேவனாகிய கர்த்தருக்கு ஸ்தோ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டியே என் தேவனாகிய கர்த்தருடைய கரம் என்மேல் இருந்ததினால் நான் திடன்கொண்டு, இஸ்ரவேலில்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வரை என்னோடே கூடவரும்படி சேர்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2026-11-01T09:07:57Z</dcterms:created>
  <dcterms:modified xsi:type="dcterms:W3CDTF">2026-11-01T09:07:57Z</dcterms:modified>
  <dc:title>எஸ்றா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