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ஸ்து என்பவன் நாட்டிற்கு அதிபதியாக வந்து, மூன்று நாளானபின்பு, செசரியாவிலிருந்து எருசலேமுக்க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ும் யூதரில் முதன்மையானவர்களும் அவனிடத்தில் வந்து, பவுலுக்கு விரோதமாகப் பிராது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ும் யூதரில் முதன்மையானவர்களும் அவனிடத்தில் வந்து, பவுலுக்கு விரோதமாகப் பிராது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வழியிலே கொன்றுபோடும்படி சர்ப்பனையான யோசனையுள்ளவர்களாய், தங்கள்மேல் தயவுசெய்து, அவனை எருசலேமுக்கு அழைப்பிக்கவேண்டுமென்று வேண்ட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வழியிலே கொன்றுபோடும்படி சர்ப்பனையான யோசனையுள்ளவர்களாய், தங்கள்மேல் தயவுசெய்து, அவனை எருசலேமுக்கு அழைப்பிக்கவேண்டுமென்று வேண்ட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 பெஸ்து பிரதியுத்தரமாக: பவுலைச் செசரியாவிலே காவல்பண்ணியிருக்கிறதே; நானும் சீக்கிரமாக அங்கே போ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உங்களில் திறமுள்ளவர்கள் கூடவந்து அந்த மனுஷனிடத்தில் குற்றம் ஏதாகிலும் உண்டானால், அந்தக் குற்றத்தை அவன்மேல் சாட்டட்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உங்களில் திறமுள்ளவர்கள் கூடவந்து அந்த மனுஷனிடத்தில் குற்றம் ஏதாகிலும் உண்டானால், அந்தக் குற்றத்தை அவன்மேல் சாட்டட்ட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ிடத்திலே ஏறக்குறைய பத்துநாள் சஞ்சரித்து, பின்பு செசரியாவுக்குப் போய், மறுநாளிலே நியாயாசனத்தில் உட்கார்ந்து, பவுலைக் கொண்டுவரும்படி கட்டளைய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ிடத்திலே ஏறக்குறைய பத்துநாள் சஞ்சரித்து, பின்பு செசரியாவுக்குப் போய், மறுநாளிலே நியாயாசனத்தில் உட்கார்ந்து, பவுலைக் கொண்டுவரும்படி கட்டளைய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போது, எருசலேமிலிருந்துவந்த யூதர்கள் அவனைச் சூழ்ந்துநின்று, தங்களால் ரூபிக்கக்கூடாத அநேகங் கொடிய குற்றங்களை அவன்மேல் சா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போது, எருசலேமிலிருந்துவந்த யூதர்கள் அவனைச் சூழ்ந்துநின்று, தங்களால் ரூபிக்கக்கூடாத அநேகங் கொடிய குற்றங்களை அவன்மேல் சா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 உத்தரவாக: நான் யூதருடைய வேதப்பிரமாணத்துக்காகிலும், தேவாலயத்துக்காகிலும், இராயருக்காகிலும் விரோதமாக ஒரு குற்றமும் செய்யவில்லையென்று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 உத்தரவாக: நான் யூதருடைய வேதப்பிரமாணத்துக்காகிலும், தேவாலயத்துக்காகிலும், இராயருக்காகிலும் விரோதமாக ஒரு குற்றமும் செய்யவில்லையெ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ஸ்து யூதருக்குத் தயவுசெய்ய மனதாய், பவுலை நோக்கி: நீ எருசலேமுக்குப் போய், அவ்விடத்திலே இந்தக் காரியங்களைக்குறித்து எனக்குமுன்பாக நியாயம் விசாரிக்கப்பட உனக்குச் சம்மதிய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ஸ்து யூதருக்குத் தயவுசெய்ய மனதாய், பவுலை நோக்கி: நீ எருசலேமுக்குப் போய், அவ்விடத்திலே இந்தக் காரியங்களைக்குறித்து எனக்குமுன்பாக நியாயம் விசாரிக்கப்பட உனக்குச் சம்மதிய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ப் பவுல்: நான் இராயருடைய நியாயாசனத்துக்கு முன்பாக நிற்கிறேன்; அதற்கு முன்பாக நான் நியாயம் விசாரிக்கப்படவேண்டியது; யூதருக்கு நான் அநியாயம் ஒன்றும் செய்யவில்லை, அதை நீரும் நன்றாய் அறிந்திருக்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ப் பவுல்: நான் இராயருடைய நியாயாசனத்துக்கு முன்பாக நிற்கிறேன்; அதற்கு முன்பாக நான் நியாயம் விசாரிக்கப்படவேண்டியது; யூதருக்கு நான் அநியாயம் ஒன்றும் செய்யவில்லை, அதை நீரும் நன்றாய் அறிந்த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நியாயஞ்செய்து, மரணத்துக்குப் பாத்திரமானது ஏதாகிலும் நடப்பித்ததுண்டானால் நான் சாகாதபடிக்கு மனுகேட்கமாட்டேன். இவர்கள் என்மேல் சாட்டுகிற குற்றங்கள் முற்றிலும் அபத்தமானால், அவர்களுக்குத் தயவுபண்ணும்பொருட்டு ஒருவரும் என்னை அவர்களுக்கு ஒப்புக்கொடுக்கலாகாது. இராயருக்கு அபயமிடு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நியாயஞ்செய்து, மரணத்துக்குப் பாத்திரமானது ஏதாகிலும் நடப்பித்ததுண்டானால் நான் சாகாதபடிக்கு மனுகேட்கமாட்டேன். இவர்கள் என்மேல் சாட்டுகிற குற்றங்கள் முற்றிலும் அபத்தமானால், அவர்களுக்குத் தயவுபண்ணும்பொருட்டு ஒருவரும் என்னை அவர்களுக்கு ஒப்புக்கொடுக்கலாகாது. இராயருக்கு அபயமிடுகிற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ெஸ்து தன் ஆலோசனைக்காரருடனே ஆலோசித்து: நீ இராயருக்கு அபயமிட்டாயே; இராயரிடத்திற்கே போகக்கடவாயென்று உத்தரவு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ெஸ்து தன் ஆலோசனைக்காரருடனே ஆலோசித்து: நீ இராயருக்கு அபயமிட்டாயே; இராயரிடத்திற்கே போகக்கடவாயென்று உத்தரவு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நாள் சென்றபின்பு, அகிரிப்பா ராஜாவும் பெர்னிக்கேயாளும் பெஸ்துவைக் கண்டுகொள்ளும்படி செசரியாவுக்கு 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ங்கே அநேகநாள் சஞ்சரித்திருக்கையில், பெஸ்து பவுலின் சங்கதியை ராஜாவுக்கு விவரித்து: பேலிக்ஸ் காவலில் வைத்துப்போன ஒரு மனுஷன் இ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ங்கே அநேகநாள் சஞ்சரித்திருக்கையில், பெஸ்து பவுலின் சங்கதியை ராஜாவுக்கு விவரித்து: பேலிக்ஸ் காவலில் வைத்துப்போன ஒரு மனுஷன் இ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ருசலேமில் இருந்தபோது, பிரதான ஆசாரியர்களும் யூதருடைய மூப்பர்களும் அவனைக்குறித்து என்னிடத்தில் பிராதுபண்ணி, அவனுக்கு விரோதமாகத் தீர்ப்புசெய்யவேண்டுமென்று கேட்டுக்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ருசலேமில் இருந்தபோது, பிரதான ஆசாரியர்களும் யூதருடைய மூப்பர்களும் அவனைக்குறித்து என்னிடத்தில் பிராதுபண்ணி, அவனுக்கு விரோதமாகத் தீர்ப்புசெய்யவேண்டுமென்று கேட்டு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நான் பிரதியுத்தரமாக: குற்றஞ்சாட்டப்பட்ட மனுஷன் குற்றஞ்சாட்டினவர்களுக்கு முகமுமாய் நின்று, சாட்டின குற்றத்துக்குத் தனக்காக எதிருத்தரவு சொல்ல அவனுக்கு இடங்கிடைக்கிறதற்குமுன்னே, குற்றஞ்சாட்டி அவர்கள் பட்சமாய் அவனை மரணத்திற்கு ஒப்புக்கொடுக்கிறது ரோமருக்கு வழக்கமல்ல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நான் பிரதியுத்தரமாக: குற்றஞ்சாட்டப்பட்ட மனுஷன் குற்றஞ்சாட்டினவர்களுக்கு முகமுமாய் நின்று, சாட்டின குற்றத்துக்குத் தனக்காக எதிருத்தரவு சொல்ல அவனுக்கு இடங்கிடைக்கிறதற்குமுன்னே, குற்றஞ்சாட்டி அவர்கள் பட்சமாய் அவனை மரணத்திற்கு ஒப்புக்கொடுக்கிறது ரோமருக்கு வழக்கமல்ல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வர்கள் இங்கே கூடிவந்தபோது, நான் எவ்வளவும் தாமதம்பண்ணாமல், மறுநாள் நியாயாசனத்தில் அமர்ந்து அந்த மனுஷனைக் கொண்டுவரும்படி கட்டளையி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வர்கள் இங்கே கூடிவந்தபோது, நான் எவ்வளவும் தாமதம்பண்ணாமல், மறுநாள் நியாயாசனத்தில் அமர்ந்து அந்த மனுஷனைக் கொண்டுவரும்படி கட்டளையி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ுற்றஞ்சாட்டினவர்கள் வந்துநின்று, நான் நினைத்திருந்த குற்றங்களில் ஒன்றையும் அவன்மேல் சுமத்தாம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ுடைய மார்க்கத்தைக்குறித்தும், மரித்துப்போன இயேசுமென்னுமொருவன் உயிரோடிருக்கிறானென்று பவுல் சாதித்ததைக்குறித்தும் சில தர்க்கவிஷயங்களை அவன் பேரில் விரோதமாய்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ுடைய மார்க்கத்தைக்குறித்தும், மரித்துப்போன இயேசுமென்னுமொருவன் உயிரோடிருக்கிறானென்று பவுல் சாதித்ததைக்குறித்தும் சில தர்க்கவிஷயங்களை அவன் பேரில் விரோதமாய்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 தர்க்க விஷயங்களைக்குறித்து எனக்குச் சந்தேகமிருந்தபடியினால்: நீ எருசலேமுக்குப் போய், அங்கே இவைகளைக் குறித்து நியாயம் விசாரிக்கப்பட உனக்குச் சம்மதியா என்று கே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 தர்க்க விஷயங்களைக்குறித்து எனக்குச் சந்தேகமிருந்தபடியினால்: நீ எருசலேமுக்குப் போய், அங்கே இவைகளைக் குறித்து நியாயம் விசாரிக்கப்பட உனக்குச் சம்மதியா என்று கே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ப் பவுல், தான் இராயருக்கு முன்பாக நியாயம் விசாரிக்கப்படும்படிக்கு நிறுத்திவைக்கப்படவேண்மென்று அபயமிட்டபோது, நான் அவனை இராயனிடத்திற்கு அனுப்புமளவும் காவல்பண்ணும்படி கட்டளையிட்ட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ப் பவுல், தான் இராயருக்கு முன்பாக நியாயம் விசாரிக்கப்படும்படிக்கு நிறுத்திவைக்கப்படவேண்மென்று அபயமிட்டபோது, நான் அவனை இராயனிடத்திற்கு அனுப்புமளவும் காவல்பண்ணும்படி கட்டளையிட்ட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கிரிப்பா பெஸ்துவை நோக்கி: அந்த மனுஷன் சொல்லுகிறதை நானும் கேட்க மனதாயிருக்கிறேன் என்றான். அதற்கு அவன் நாளைக்கு நீர் கேட்கலா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கிரிப்பா பெஸ்துவை நோக்கி: அந்த மனுஷன் சொல்லுகிறதை நானும் கேட்க மனதாயிருக்கிறேன் என்றான். அதற்கு அவன் நாளைக்கு நீர் கேட்கலா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ுநாளிலே அகிரிப்பாவும் பெர்னிக்கேயாளும் மிகுந்த ஆடம்பரத்துடனே வந்து சேனாபதிகளோடும் பட்டணத்துப்பிரதான மனுஷரோடுங்கூட நியாயஸ்தலத்தில் பிரவேசித்தார்கள். உடனே பெஸ்துவினுடைய கட்டளையின்படி பவுல் கொண்டுவரப்ப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ுநாளிலே அகிரிப்பாவும் பெர்னிக்கேயாளும் மிகுந்த ஆடம்பரத்துடனே வந்து சேனாபதிகளோடும் பட்டணத்துப்பிரதான மனுஷரோடுங்கூட நியாயஸ்தலத்தில் பிரவேசித்தார்கள். உடனே பெஸ்துவினுடைய கட்டளையின்படி பவுல் கொண்டுவரப்ப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ெஸ்து: அகிரிப்பா ராஜாவே, எங்களோடேகூட இவ்விடத்தில் வந்திருக்கிறவர்களே, நீங்கள் காண்கிற இந்த மனுஷனைக்குறித்து யூதஜனங்களெல்லாரும் எருசலேமிலும் இவ்விடத்திலும் என்னை வருந்திக் கேட்டுக்கொண்டு, இவன் இனி உயிரோடிருக்கிறது தகாதென்று சொல்லிக் கூக்குரல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பெஸ்து: அகிரிப்பா ராஜாவே, எங்களோடேகூட இவ்விடத்தில் வந்திருக்கிறவர்களே, நீங்கள் காண்கிற இந்த மனுஷனைக்குறித்து யூதஜனங்களெல்லாரும் எருசலேமிலும் இவ்விடத்திலும் என்னை வருந்திக் கேட்டுக்கொண்டு, இவன் இனி உயிரோடிருக்கிறது தகாதென்று சொல்லிக் கூக்குரல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மரணத்துக்குப் பாத்திரமானதொன்றையும் செய்யவில்லையென்று நான் அறிந்துகொண்டதினாலும், இவன்தானே இராயனுக்கு அபயமிட்டபடியினாலும், அவரிடத்தில் இவனை அனுப்பும்படி தீர்மானம்பண்ணி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மரணத்துக்குப் பாத்திரமானதொன்றையும் செய்யவில்லையென்று நான் அறிந்துகொண்டதினாலும், இவன்தானே இராயனுக்கு அபயமிட்டபடியினாலும், அவரிடத்தில் இவனை அனுப்பும்படி தீர்மானம்பண்ணி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ைக்குறித்து ஆண்டவனுக்கு எழுதுகிறதற்கு நிச்சயப்பட்ட காரியமொன்றும் எனக்கு விளங்கவில்லை. காவல்பண்ணப்பட்ட ஒருவன் செய்த குற்றங்களை எடுத்துக்காட்டாமல் அனுப்புகிறது புத்தியீனமான காரியமென்று எனக்குத் தோன்றுகிறபடியினாலே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 விசாரித்துக் கேட்டபின்பு எழுதத்தக்க விசேஷம் ஏதாகிலும் எனக்கு விளங்கும்படி, இவனை உங்களுக்கு முன்பாகவும், விசேஷமாய் அகிரிப்பா ராஜாவே, உமக்கு முன்பாக கொண்டுவந்த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ఫేస్తు ఆ దేశాధికారమునకు వచ్చిన మూడు దినములకు కైసరయనుండి యెరూషలేము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ప్రధానయాజకులును యూదులలో ముఖ్యులును పౌలుమీద తాము తెచ్చిన ఫిర్యాదు సంగత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త్రోవలో అతనిని చంపుటకు పొంచియుండిమీరు దయచేసి అతనిని యెరూషలేమునకు పిలువనంపించ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గూర్చి ఫేస్తు నొద్ద మనవి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ఫేస్తుపౌలు కైసరయలో కావలిలో ఉన్నాడు; నేను శీఘ్రముగా అక్కడికి వెళ్ల బోవ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నుక మీలో సమర్థులైనవారు నాతో కూడ వచ్చి ఆ మనుష్యునియందు తప్పిదమేదైన ఉంటే అతనిమీద మోపవచ్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వారియొద్ద ఎనిమిది, పది దినములు గడిపి కైసరయకు వెళ్లి మరునాడు న్యాయపీఠముమీద కూర్చుండి పౌ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రమ్మ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ౌలు వచ్చినప్పుడు యెరూషలేమునుండి వచ్చిన యూదులు అతని చుట్టు నిలిచి, భారమైన నేరములనేకముల మో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వాటిని బుజువు చేయలే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పౌలుయూదుల ధర్మశాస్త్రమును గూర్చి గాని దేవాలయమును గూర్చి గాని, కైసరును గూర్చ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ెంతమాత్రమును తప్పిదము చేయలేదని సమాధానమ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ఫేస్తు యూదులచేత మంచివాడనిపించు కొనవలెననియెరూషలేమునకు వచ్చి అక్కడ నా యెదుట ఈ సంగతు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ర్శింపబడుట నీకిష్టమా అని పౌలును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పౌలుకైసరు న్యాయపీఠము ఎదుట నిలువబడి యున్నాను; నేను విమర్శింపబడవలసిన స్థలమిదే, యూదుల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ాయమేమియు చేయలేదని తమరికి బాగుగా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న్యాయము తప్పి మరణమునకు తగినదేదైనను చేసినయెడల మరణమునకు వెనుకతీయను; వీరు నామీద మోప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ములలో ఏదియు నిజముకాని యెడల నన్ను వారికి అప్పగించుటకు ఎవరితరముకాదు; కైసరు ఎదుటనే చెప్పుకొం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ఫేస్తు తన సభవారితో ఆలోచనచేసిన తరువాత కైసరు ఎదుట చెప్పుకొందునంటివే కైసరునొద్దకే పోవుదు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ొన్ని దినములైన తరువాత రాజైన అగ్రిప్పయు బెర్నీకేయు ఫేస్తు దర్శనము చేసికొనుటకు కైసరయ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క్కడ అనేకదినములుండగా, ఫేస్తు పౌలు సంగతి రాజుకు తెలియజెప్పెను; ఏమనగాఫేలిక్సు విడిచిపెట్ట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 ఖైదీ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యెరూషలేములో ఉన్నప్పుడు ప్రధానయాజకులును యూదుల పెద్దలును అతనిమీద తెచ్చిన ఫిర్యాదు తెలి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శిక్ష విధింపవలెనని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దుకు నేను నేరము మోపబడివవాడు నేరము మోపినవారికి ముఖా ముఖిగా వచ్చి, తనమీద మోపబడిన నేరమ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 చెప్పుకొనుటకు అవకాశమియ్యకమునుపు ఏ 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వారిక్కడికి కూడి వచ్చినప్పుడు నేను ఆలస్యమేమియు చేయక, మరునాడు న్యాయ పీఠముమీద కూర్చుండ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ని తీసికొని రమ్మని ఆజ్ఞా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రము మోపినవారు నిలిచి నప్పుడు, నేననుకొనిన నేరములలో ఒకటియైనను అతని మీద మోపినవారు 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తమ మతమును గూర్చియు, చనిపోయిన యేసు అను ఒకనిగూర్చియు ఇతనితో వారికి కొన్ని వివాదములున్న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యేసు బ్రదికియున్నాడని పౌలు చెప్పెను. నేనట్టి వాదముల విషయమై యేలాగున విచారింపవలెనోయేమియు తోచ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కు వెళ్లి అక్కడ వీటినిగూర్చి విమర్శింప బడుటకు అతని కిష్టమవునేమో అని అడిగ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పౌలు, చక్రవర్తి విమర్శకు తన్ను నిలిపి యుంచవలెనని చెప్పుకొనినందున నేనతనిని కైసరున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ంచు వరకు నిలిపియుంచవ లెనని ఆజ్ఞాపించ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ు అగ్రిప్పఆ మనుష్యుడు చెప్పుకొనునది నేనును వినగోరు చున్నానని ఫేస్తుతో అనగా అతడుర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వచ్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ాబట్టి మరునాడు అగ్రిప్పయు బెర్నీకేయు మిక్కిలి ఆడంబరముతో వచ్చి, సహస్రాధిపతులతోను పట్టణ మ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ుఖులతోను అధికారమందిరములో ప్రవేశించిన తరువాత ఫేస్తు ఆజ్ఞనియ్యగా పౌలు తే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ు ఫేస్తు అగ్రిప్పరాజా, యిక్కడ మాతో ఉన్న సమస్తజనులారా, మీరు ఈ మనుష్యుని చ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లోను ఇక్కడను యూదులందరువీడు ఇక బ్రదుక తగడని కేకలు 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ఇతడు మరణమునకు తగినది ఏమియు చేయలేదని నేను గ్రహించి, యితడు చక్రవర్తియెదుట చెప్పుకొందునని అన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తని పంప నిశ్చయ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ఇతనిగూర్చి మన యేలినవారిపేర వ్రాయుటకు నాకు నిశ్చయమైనది ఏమియు కనబడలేదు గనుక విచారణయై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ుటకు ఏమైనను నాకు దొరకవచ్చునని మీ అందరియెదుటికిని, అగ్రిప్పరాజా, ముఖ్యముగా మీ యెదుటికిని, ఇ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ఖయిదీమీద మోపబడిన నేరములను వివరింపకుండ అతని పంపుట యుక్తముకాదని నాకు తోచు చున్న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2026-10-20T03:32:49Z</dcterms:created>
  <dcterms:modified xsi:type="dcterms:W3CDTF">2026-10-20T03:32:49Z</dcterms:modified>
  <dc:title>అపొస్తలుల కార్యములు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