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ൌലൊസും സില്വാനൊസും തിമൊഥെയൊസും പിതാവായ ദൈവത്തിലും കർത്താവായ യേശുക്രിസ്തുവില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സ്സലൊനീക്യസഭെക്കു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ിതാവായ ദൈവത്തിങ്കൽ നിന്നും കർത്താവായ യേശുക്രിസ്തുവിങ്കൽനിന്നും നിങ്ങൾക്കു കൃപയും സമാധ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ഹോദരന്മാരേ, നിങ്ങളുടെ വിശ്വാസം ഏറ്റവും വർദ്ധിച്ചും ആളാംപ്രതി നിങ്ങൾക്കു എല്ലാവർക്കും അന്യോ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ം പെരുകിയും വരികയാൽ ഞങ്ങൾ യോഗ്യമാകുംവണ്ണം ദൈവത്തിന്നു എപ്പോഴും നിങ്ങളെക്കുറിച്ചു സ്തോ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കടമ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നിങ്ങൾ സഹിക്കുന്ന സകല ഉപദ്രവങ്ങളിലും കഷ്ടങ്ങളിലുമുള്ള നിങ്ങളുടെ സഹിഷ്ണതയും വിശ്വാ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ഞങ്ങൾ ദൈവത്തിന്റെ സഭകളിൽ നിങ്ങളെച്ചൊല്ലി പ്രശം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 നിങ്ങൾ കഷ്ടപ്പെടുവാൻ ഹേതുവായിരിക്കുന്ന ദൈവരാജ്യത്തിന്നു നിങ്ങളെ യോഗ്യന്മാരായി എണ്ണ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ദൈവത്തിന്റെ നീതിയുള്ള വിധിക്കു അടയാള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ർത്താവായ യേശു തന്റെ ശക്തിയുള്ള ദൂതന്മാരുമായി സ്വർഗ്ഗത്തിൽ നിന്നു അഗ്നിജ്വാലയിൽ പ്രത്യക്ഷ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ത്തെ അറിയാത്തവർക്കും നമ്മുടെ കർത്താവായ യേശുവിന്റെ സുവിശേഷം അനുസരിക്കാത്തവർക്കും പ്രത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െ പീഡിപ്പിക്കുന്നവർക്കു പീഡയും പീഡ അനുഭവിക്കുന്ന നിങ്ങൾക്കു ഞങ്ങളോടു കൂടെ ആശ്വാസവും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ുന്നതു ദൈവസന്നിധിയിൽ നീതി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 നാളിൽ അവൻ തന്റെ വിശുദ്ധന്മാരിൽ മഹത്വപ്പെടേണ്ടതിന്നും ഞങ്ങളുടെ സാക്ഷ്യം നിങ്ങൾ വിശ്വസിച്ച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ച്ച എല്ലാവരിലും താൻ അതിശയവിഷയം ആ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രുമ്പോൾ സുവിശേഷം അനുസരിക്കാത്തവർ കർത്താവിന്റെ സന്നിധാനവും അവന്റെ വല്ലഭത്വത്തോടുകൂടിയ മഹത്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കുന്നു നിത്യനാശം എന്ന ശിക്ഷാവിധി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ഞങ്ങൾ നമ്മുടെ ദൈവത്തിന്റെയും കർത്താവായ യേശുക്രിസ്തുവിന്റെയും കൃപയാൽ നമ്മുടെ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വിന്റെ നാമം നിങ്ങളിലും നിങ്ങൾ അവനിലും മഹത്വപ്പെട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മ്മുടെ ദൈവം നിങ്ങളെ തന്റെ വിളിക്കു യോഗ്യരായി എണ്ണി സൽഗുണത്തിലുള്ള സകലതാല്പര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ിന്റെ പ്രവൃത്തിയും ശക്തിയോടെ പൂർണ്ണമാക്കിത്തരേണം എന്നു നിങ്ങൾക്കു വേണ്ടി എപ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2026-10-20T10:18:42Z</dcterms:created>
  <dcterms:modified xsi:type="dcterms:W3CDTF">2026-10-20T10:18:42Z</dcterms:modified>
  <dc:title>2 തെസ്സലോനിക്യർ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