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 பழக்குவிப்பதற்காகவும், கர்த்தர் விட்டுவைத்த ஜாதிகள் யாரென்றால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 பழக்குவிப்பதற்காகவும், கர்த்தர் விட்டுவைத்த ஜாதிகள் யாரென்றால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 பிரவேசிக்கும் வரைக்கும் லீபனோனின் மலைகளிலே குடியிருக்கிற ஏவியரு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 பிரவேசிக்கும் வரைக்கும் லீபனோனின் மலைகளிலே குடியிருக்கிற ஏவியரும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 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 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 இஸ்ரவேல் புத்திரர், கானானியர், ஏத்தியர், எமோரியர்,பெரிசியர், ஏவியர், எபூசியராகிய இவர்கள் நடுவே குடியிரு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 அவர்கள் தேவர்களைச் சே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 அவர்கள் தேவர்களைச் சேவ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 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 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 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 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ம் நாற்பது வருஷம் அமைதலாயிருந்தது. கேனாசின் குமாரனாகிய ஒத்னியேல் மரணமடை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 கர்த்தரின் பார்வைக்குப் பொல்லாப்பானதைச் செய்தபடியால், கர்த்தர் எக்லோன் என்னும் மோவாபின் ராஜாவை இஸ்ரவேலுக்கு விரோதமாய்ப் பலக்கப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 கர்த்தரின் பார்வைக்குப் பொல்லாப்பானதைச் செய்தபடியால், கர்த்தர் எக்லோன் என்னும் மோவாபின் ராஜாவை இஸ்ரவேலுக்கு விரோதமாய்ப் பலக்கப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 பேரீச்சமரங்களின் பட்டணத்தையும் பிட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 பேரீச்சமரங்களின் பட்டணத்தையும் பிட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ே இஸ்ரவேல் புத்திரர் எக்லோன் என்னும் மோவாபின் ராஜாவைப் பதினெட்டு வருஷம் சேவ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ூத், இருபுறமும் கருக்கும் ஒரு முழ நீளமுமான ஒரு கத்தியை உண்டு பண்ணி, அதைத் தன் வஸ்திரத்துக்குள்ளே தன் வலதுபுறத்து இடுப்பிலே கட்டிக்கொ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ணிக்கையை மோவாபின் ராஜாவாகிய எக்லோனுக்குச் செலுத்தினான்; எக்லோன் மிகவும் ஸ்தூலித்த மனுஷனா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ணிக்கையைச் செலுத்தித்தீர்ந்தபின்பு, காணிக்கையைச் சுமந்து வந்த ஜனங்களை அனுப்பிவ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டனே ஏகூத் தன் இடதுகையை நீட்டி, தன் வலதுபுறத்து இடுப்பிலே கட்டியிருந்த கத்தியை உருவி, அதை அவன் வயிற்றிற்குள் பாய்ச்ச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 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 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கூத் புறப்பட்டு, அறைவீட்டின் கதவைச் சாத்திப் பூட்டிப்போட்டு, கொலுக் கூடத்தின் வழியாய்ப் போய்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 அவர் அந்தக் குளிர்ச்சியான அறையிலே மலஜலாதிக்கிறாராக்கும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 அவர் அந்தக் குளிர்ச்சியான அறையிலே மலஜலாதிக்கிறாராக்கும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 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 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 சேர்ந்து தப்ப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 சேர்ந்து தப்ப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 மலையிலிருந்து இறங்கினார்கள்; அவன் அவர்களுக்கு முன்பாக நடந்து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 மலையிலிருந்து இறங்கினார்கள்; அவன் அவர்களுக்கு முன்பாக நடந்து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 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 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ே அந்நாளிலே மோவாப் இஸ்ரவேலுடைய கையின்கீழ்த் தாழ்த்தப்பட்டது; அதனாலே தேசம் எண்பது வருஷம் அமைதல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 தாற்றுக்கோலால் முறிய அடித்தான்; அவனும் இஸ்ரவேலை இரட்ச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 தாற்றுக்கோலால் முறிய அடித்தான்; அவனும் இஸ்ரவேலை இரட்ச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એ પ્રજાઓ છે જેને યહોવાએ ભૂમિમાં છોડી દીધી, તેણે આ મુજબ ઈસ્રાએલના લોકોની પરીક્ષા કરવા કર્યુ જ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નાનની ભૂમિમાં યુદ્ધોમાં ભાગ લીધ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મ કરવા પાછળ યહોવાનો હેતુ ઈસ્રાએલીઓની એક પછી એક આવતી પેઢીઓને અને ખાસ કરીને તો પ્રથમ જ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નો અનુભવ નહોતો તેમને યુદ્ધની કળા શીખવવા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 પ્રજાઓ આ પ્રમાંણે હતી: પાંચ પલિસ્તી રાજાઓ, બધાજ કનાનીઓ, સિદોનીઓ અને બઆલ હેર્મોન પર્વતથી માંડ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બો-હમાંથ સુધી લબાનોન પર્વતના વિસ્તારમાં વસતા હિવ્વી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પ્રજાઓ ઈસ્રાએલીઓની કસોટી માંટે હતી અને જોવા કે યહોવાએ જે આજ્ઞાઓ મૂસા માંરફતે તેઓના પિતૃઓને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 તે ઈસ્રાએલી નવી પેઢી પાળશે કે ન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મ ઈસ્રાએલીઓ, કનાનીઓ, હિત્તીઓ, અમોરીઓ, પરિઝ્ઝીઓ, હિવ્વીઓ અને યબૂસીઓ ભેગા રહે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્રાએલીઓએ તે લોકોની કન્યાઓનો પત્નીઓ તરીકે સ્વીકાર કરવા માંડયો અને પોતાની કન્યાઓને બીજી પ્રજા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ની સાથે પરણાવવા માંડી, અને તેમના દેવોની પૂજ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મ ઈસ્રાએલીઓ દેવની દૃષ્ટિમાં દુષ્ટ પાપી થઈ ગયા. પોતાના દેવ યહોવાને છોડી બઆલ દેવ અને અશેરોથની પૂ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થી ઈસ્રાએલીઓ ઉપર યહોવાનો કોપ ભભૂકી ઊઠયો અને તેણે તેમને અરામ-નાહરાઈમના રાજા કૂશાન રિશઆથાઈ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હરાવ્યા, અને આઠ વર્ષ સુધી તેઓએ તેની ગુલામ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્યાર પછી ઈસ્રાએલીઓએ યહોવાને ધા નાખી અને તેણે તેમને ઉગારવા માંટે એક માંણસ મોકલ્યો. એ કાલેબના ન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 કનાઝનો દીકરો ઓથ્નીએલ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નો આત્માં તેની સાથે હતો, યહોવાએ તેને શક્તિ આપી હતી અને તે ઈસ્રાએલીઓનો ન્યાયાધીશ બન્યો.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્રાએલીઓને યુદ્ધમાં દોર્યા અને અરામના રાજા કૂશાનને હરાવવા માંટે યહોવાએ તેની સહાય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મ, ઓથ્નીએલ કનાઝના પુત્રનું અવસાન થયું ત્યાં સુધી દેશમાં 40 વર્ષ શાંતિ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બાદ ફરી એકવાર ઈસ્રાએલીઓએ તેમના વર્તન દ્વારા યહોવા સામે પાપ કરવાનું શરું કર્યુ, તેથી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આબના રાજા એગ્લોનને શક્તિશાળી બનાવ્યો અને તેને ઈસ્રાએલીઓ સામે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ગ્લોન આમ્મોનીઓને અને અમાંલેકીઓને ભેગા કરી ઈસ્રાએલીઓ ઉપર હુમલો કર્યો અને યરીખો ખજૂરીઓનો પ્ર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તી 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ઢાર વર્ષ પર્યંત ઈસ્રાએલીઓ મોઆબના રાજા એગ્લોનના તાબામાં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બાદ તેઓએ યહોવાને પોતાને બચાવવા પોકાર કર્યો તેથી યહોવાએ એક વ્યક્તિને બિન્યામીનના કુળસમૂહ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ેરાના પુત્ર એહૂદને ઊભો કર્યો. તે ડાબોડી હતો, ઈસ્રાએલીઓએ તેને ખંડણી સાથે મોઆબના રાજા એગ્લોન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હૂદે પોતાના માંટે દોઢફૂટ લાંબી બેધારી તરવાર બનાવી. અને પોતાની જમણી બાજુ કપડાં સાથે બાંધ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બાદ એહૂદે મોઆબના રાજા એગ્લોનને ખંડણી આપી. એગ્લોન શરીરે બહુ પુષ્ટ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ખંડણી અર્પણ આપી રહ્યાં પછી એહૂદે ખંડણી ઉપાડી લાવનારા સાથીઓને પાછા મોકલ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ણ તે પોતે ગિલ્ગાલની મૂર્તિઓ પાસે રાજા આગળ પાછો ફર્યો અને કહ્યું, “હે રાજા, માંરે આપને એક ખાન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દેશો આપવાનો છે.”રાજાએ તેને ચૂપ રહેવાનો હુકમ કર્યો અને પોતાના બધા સેવકોને રાજાએ બહાર મોકલ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રાજા તેના મહેલમાં ઉપલા માંળે આવેલા પોતાના વરંડાના શીતળ ભાગમાં હતો જ્યારે તે એકલો હતો.ત્યારે એહ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ાસે ગયો અને તેને ગુપ્ત રીતે કહ્યું, “માંરે આપને દેવનો એક ગુપ્ત સંદેશ આપવાનો છે.” એટલે એગ્લો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આસન ઉપરથી ઊભો થઈ ગ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એહૂદે પોતાના ડાબા હાથે જમણે પડખેથી તરવાર ખેંચી કાઢીને રાજાના પેટમાં ઊડે સુધી હુલાવ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રવારના પાના પછી મૂઠ પણ અંદર ઊતરી ગઈ અને તેના ઉપર ચરબી ફરી વળી, કારણ, એહૂદે તરવાર પાછી ખેં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ી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એહૂદે બહાર જઈ ઓરડીના બારણાં બંધ કરીને તાળું માંર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ના ચાલ્યાં ગયા પછી એગ્લોનના નોકરો આવ્યા અને બારણાંને તાળું માંરેલું જોઈ તેમણે ધાર્યું કે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ઠંડી ઓરડીના અંદરના ભાગમાં બાથરૂમમાં ગયા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લાંબા સમય સુધી રાહ જોયા પછી પણ રાજાએ બારણુંના ઉધાડયું ત્યારે તેઓને ચિંતા થઈ અને ચાવી લાવીને ક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ધાડી, બારણું ખોલીને જોયું તો તેઓનો રાજા જમીન પર મરેલો પડ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 લોકો રાહ જોતા હતાં તે દરમ્યાન એહૂદ ભાગી ગયો. તે પત્થરની ખીણો ઓળંગીને સેઈરાહ સુધી પહોંચી ગ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ફ્રાઈમના પહાડી પ્રદેશમાં આવીને તેણે રણશિંગડું વગાડયું અને ઈસ્રાએલી લોકો ટેકરી પરથી નીચે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ે અનુસર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ણે તેઓને કહ્યું, “માંરી પાછળ આવો! કારણ, યહોવાએ તમાંરા દુશ્મન મોઆબીઓને તમાંરા હાથમાં સોંપી દી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આથી તેઓ તેની પાછળ નીચે ઊતરી આવ્યા અને તે લોકો જે ઘાટેથી યર્દન નદી ઓળંગવાના હતાં તે કબજે કરી લી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એ એક પણ જણને સીમાં ઓળંગીને જવા દીધ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 પછી તેમણે મોઆબીઓ પર હુમલો કરી તેઓના આશરે 10,000 શૂરવીર ખડતલ મોઆબી યોદ્ધાઓને માંરી નાખ્યા.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બચવા ન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 દિવસે મોઆબીઓને ઈસ્રાએલીઓ આગળ નમવું પડયું, પછીના 80 વર્ષ સુધી દેશમાં શાંતિ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એહૂદ પછી આનાથનો પુત્ર શામ્ગાર ન્યાયાધીશ બન્યો. તેણે 600 પલિસ્તીઓને માંરી નાખ્યાં. તેણે ઈ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ને ઉગા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2026-10-20T03:58:41Z</dcterms:created>
  <dcterms:modified xsi:type="dcterms:W3CDTF">2026-10-20T03:58:41Z</dcterms:modified>
  <dc:title>ન્યાયાધીશો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