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ுடைய மகிமை கேருபீனின் மேலிருந்து எழும்பி, ஆலயத்தின் வாசற்படியிலே வந்தது; ஆலயம் மேகத்தினாலே நிறைந்திருந்தது, பிராகாரமும் கர்த்தருடைய மகிமையின் பிரகாசத்தினால் நிரம்ப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ேருபீன்களுடைய செட்டைகளின் இரைச்சல் சர்வத்துக்கும் வல்ல தேவன் பேசுகையில் உண்டாகும் சத்தம்போல வெளிப்பிராகாரமட்டும் கேட்கப்பட்ட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சணல்நூல் அங்கி தரித்திருந்த புருஷனை நோக்கி: நீ கேருபீன்களுக்குள் சக்கரங்களின் நடுவிலிருந்து அக்கினியை எடு என்று கட்டளையிட்டவுடனே, அவன் உள்ளே பிரவேசித்து சக்கரங்களண்டையிலே நி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சணல்நூல் அங்கி தரித்திருந்த புருஷனை நோக்கி: நீ கேருபீன்களுக்குள் சக்கரங்களின் நடுவிலிருந்து அக்கினியை எடு என்று கட்டளையிட்டவுடனே, அவன் உள்ளே பிரவேசித்து சக்கரங்களண்டையிலே நி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ேருபீன்களுக்குள்ளே ஒரு கேருபீன் தன் கையைக் கேருபீன்களின் நடுவில் இருக்கிற அக்கினியில் நீட்டி, அதில் எடுத்து, சணல்நூல் அங்கி தரித்திருந்த புருஷனுடைய கையில் கொடுத்தான்; அவன் அதை வாங்கிக் கொண்டு வெளியே வந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ேருபீன்களுக்குள்ளே ஒரு கேருபீன் தன் கையைக் கேருபீன்களின் நடுவில் இருக்கிற அக்கினியில் நீட்டி, அதில் எடுத்து, சணல்நூல் அங்கி தரித்திருந்த புருஷனுடைய கையில் கொடுத்தான்; அவன் அதை வாங்கிக் கொண்டு வெளியே வ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ேருபீன்களுடைய செட்டைகளின் கீழ் மனுஷர் கையின் சாயலானது காணப்பட்ட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கேருபீன்களண்டையில் நாலு சக்கரங்கள் இருக்கக் கண்டேன்; ஒவ்வொரு கேருபீன் அண்டையில் ஒவ்வொரு சக்கரம் இருந்தது; சக்கரங்களின் தோற்றம் படிகப்பச்சை வருணம்போலி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கேருபீன்களண்டையில் நாலு சக்கரங்கள் இருக்கக் கண்டேன்; ஒவ்வொரு கேருபீன் அண்டையில் ஒவ்வொரு சக்கரம் இருந்தது; சக்கரங்களின் தோற்றம் படிகப்பச்சை வருணம்போலி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் நாலுக்கும் ஒரே சாயலான ரூபம் இருந்தது; சக்கரங்களின் நடுவிலே சக்கரம் இருக்குமாப்போல் காணப்பட்ட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கேருபீன்களுடைய தலைக்குமேல் இருந்த மண்டலத்தில் இந்திரநீலரத்தினம்போன்ற சிங்காசனச் சாயலான ஒரு தோற்றத்தைக் கண்டேன்; அது அவைகளுக்குமேல் காணப்பட்ட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ைகள் ஓடுகையில் தங்கள் நாலு பக்கங்களிலும் ஓடும்; ஓடுகையில் அவைகள் திரும்பினதில்லை; தலைநோக்கும் இடத்துக்கே, அவைகள் அதின் பின்னாலே ஓடின; ஓடுகையில் அவைகள் திரும்பினத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ைகள் ஓடுகையில் தங்கள் நாலு பக்கங்களிலும் ஓடும்; ஓடுகையில் அவைகள் திரும்பினதில்லை; தலைநோக்கும் இடத்துக்கே, அவைகள் அதின் பின்னாலே ஓடின; ஓடுகையில் அவைகள் திரும்பினத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ைகளின் உடல் அனைத்தும், அவைகளின் முதுகுகளும், அவைகளின் கைகளும், அவைகளின் செட்டைகளும், அந்தச் சக்கரங்களும், சுற்றிலும் கண்களினாலே நிறைந்திருந்தன; அவைகள் நாலுக்கும் இருந்த சக்கரங்களும் அப்படியே இருந்தன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ைகளின் உடல் அனைத்தும், அவைகளின் முதுகுகளும், அவைகளின் கைகளும், அவைகளின் செட்டைகளும், அந்தச் சக்கரங்களும், சுற்றிலும் கண்களினாலே நிறைந்திருந்தன; அவைகள் நாலுக்கும் இருந்த சக்கரங்களும் அப்படியே இருந்தன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ச் சக்கரங்களைப் பார்த்து; சக்கரமே என்று ஒருவன் கூப்பிடுகிற சத்தத்தைக்கேட்ட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வ்வொன்றுக்கும் நாலு முகங்கள் இருந்தன; முதலாம் முகம் கேருபீன் முகமும், இரண்டாம் முகம் மனுஷமுகமும், மூன்றாம் முகம் சிங்கமுகமும், நாலாம் முகம் கழுகுமுகமுமாயிர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வ்வொன்றுக்கும் நாலு முகங்கள் இருந்தன; முதலாம் முகம் கேருபீன் முகமும், இரண்டாம் முகம் மனுஷமுகமும், மூன்றாம் முகம் சிங்கமுகமும், நாலாம் முகம் கழுகுமுகமுமாயி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ேருபீன்கள் மேலே எழும்பின; இதுதான், நான் கேபார் நதியண்டையிலே கண்டிருந்த ஜீவ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ேருபீன்கள் செல்லுகையில் சக்கரங்கள் அவைகள் அருகே ஓடின; பூமியிலிருந்து எழும்பக் கேருபீன்கள் தங்கள் செட்டைகளை விரித்தபோது, சக்கரங்களும் அவைகளை விட்டு விலகிப்போகவ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ேருபீன்கள் செல்லுகையில் சக்கரங்கள் அவைகள் அருகே ஓடின; பூமியிலிருந்து எழும்பக் கேருபீன்கள் தங்கள் செட்டைகளை விரித்தபோது, சக்கரங்களும் அவைகளை விட்டு விலகிப்போகவ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கேருபீன்களுடைய தலைக்குமேல் இருந்த மண்டலத்தில் இந்திரநீலரத்தினம்போன்ற சிங்காசனச் சாயலான ஒரு தோற்றத்தைக் கண்டேன்; அது அவைகளுக்குமேல் காணப்பட்ட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ைகள் நிற்கையில் இவைகளும் நின்றன; அவைகள் எழும்புகையில் இவைகளும் எழும்பின; ஜீவனுடைய ஆவி இவைகளில் இ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டைய மகிமை ஆலயத்தின் வாசற்படியைவிட்டுப் புறப்பட்டு, கேருபீன்களின்மேல் நின்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கேருபீன்கள் தங்கள் செட்டைகளை விரித்து, என் கண் காண பூமியைவிட்டு எழும்பின; அவைகள் புறப்படுகையில் சக்கரங்களும் அவைகளுக்குச் சரியாய்ச் சென்றன; கர்த்தருடைய ஆலயத்தின் கிழக்கு வாசலிலே போய் நிற்க, இஸ்ரவேலின் தேவனுடைய மகிமை அவைகளின்மேல் உயர இரு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கேருபீன்கள் தங்கள் செட்டைகளை விரித்து, என் கண் காண பூமியைவிட்டு எழும்பின; அவைகள் புறப்படுகையில் சக்கரங்களும் அவைகளுக்குச் சரியாய்ச் சென்றன; கர்த்தருடைய ஆலயத்தின் கிழக்கு வாசலிலே போய் நிற்க, இஸ்ரவேலின் தேவனுடைய மகிமை அவைகளின்மேல் உயர இரு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கேருபீன்கள் தங்கள் செட்டைகளை விரித்து, என் கண் காண பூமியைவிட்டு எழும்பின; அவைகள் புறப்படுகையில் சக்கரங்களும் அவைகளுக்குச் சரியாய்ச் சென்றன; கர்த்தருடைய ஆலயத்தின் கிழக்கு வாசலிலே போய் நிற்க, இஸ்ரவேலின் தேவனுடைய மகிமை அவைகளின்மேல் உயர இருந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ு நான் கேபார் நதியண்டையிலே இஸ்ரவேலின் தேவனுக்குக் கீழே இருக்கக்கண்ட அந்த ஜீவன்தானே; அவைகள் கேருபீன்கள் என்று அறிந்துகொண்ட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ு நான் கேபார் நதியண்டையிலே இஸ்ரவேலின் தேவனுக்குக் கீழே இருக்கக்கண்ட அந்த ஜீவன்தானே; அவைகள் கேருபீன்கள் என்று அறிந்துகொண்ட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ைகளில் ஒவ்வொன்றுக்கு நாலு முகமும், ஒவ்வொன்றுக்கு நாலு செட்டைகளும் இருந்தன; அவைகளுடைய செட்டைகளின் கீழ் மனுஷகைகளின் சாயல் இரு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ைகளில் ஒவ்வொன்றுக்கு நாலு முகமும், ஒவ்வொன்றுக்கு நாலு செட்டைகளும் இருந்தன; அவைகளுடைய செட்டைகளின் கீழ் மனுஷகைகளின் சாயல் இரு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ைகளுடைய முகங்கள் நான் கேபார் நதியண்டையிலே கண்டிருந்த அந்த முகங்களின் சாயலாயிருந்தது; ஒவ்வொன்றும் தன்தன் முகத்துக்கு எதிரான திசையை நோக்கிச் சென்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சணல்நூல் அங்கி தரித்திருந்த புருஷனை நோக்கி: நீ கேருபீனின் கீழ் இருக்கிற சக்கரங்களுக்கு நடுவிலே பிரவேசித்து, கேருபீன்களின் நடுவே இருக்கிற அக்கினித்தழலில் உன் கை நிறைய எடுத்து, அதை நகரத்தின்மேல் இறையென்றார்; அப்படியே அவன் என் கண்காண உள்ளே பிரவேசித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ைகளுடைய முகங்கள் நான் கேபார் நதியண்டையிலே கண்டிருந்த அந்த முகங்களின் சாயலாயிருந்தது; ஒவ்வொன்றும் தன்தன் முகத்துக்கு எதிரான திசையை நோக்கிச் சென்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சணல்நூல் அங்கி தரித்திருந்த புருஷனை நோக்கி: நீ கேருபீனின் கீழ் இருக்கிற சக்கரங்களுக்கு நடுவிலே பிரவேசித்து, கேருபீன்களின் நடுவே இருக்கிற அக்கினித்தழலில் உன் கை நிறைய எடுத்து, அதை நகரத்தின்மேல் இறையென்றார்; அப்படியே அவன் என் கண்காண உள்ளே பிரவேசித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சணல்நூல் அங்கி தரித்திருந்த புருஷனை நோக்கி: நீ கேருபீனின் கீழ் இருக்கிற சக்கரங்களுக்கு நடுவிலே பிரவேசித்து, கேருபீன்களின் நடுவே இருக்கிற அக்கினித்தழலில் உன் கை நிறைய எடுத்து, அதை நகரத்தின்மேல் இறையென்றார்; அப்படியே அவன் என் கண்காண உள்ளே பிரவேசித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ுருஷன் உள்ளே பிரவேசிக்கையில், கேருபீன்கள் ஆலயத்தின் வலது புறத்தில் நின்றன; ஒரு மேகம் உட்பிராகாரத்தை நிரப்பிற்ற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ுருஷன் உள்ளே பிரவேசிக்கையில், கேருபீன்கள் ஆலயத்தின் வலது புறத்தில் நின்றன; ஒரு மேகம் உட்பிராகாரத்தை நிரப்ப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ுடைய மகிமை கேருபீனின் மேலிருந்து எழும்பி, ஆலயத்தின் வாசற்படியிலே வந்தது; ஆலயம் மேகத்தினாலே நிறைந்திருந்தது, பிராகாரமும் கர்த்தருடைய மகிமையின் பிரகாசத்தினால் நிரம்பிற்ற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52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వరణమును యెహోవా తేజో మహిమతో నిండిన ద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దేవుడైన సర్వశక్తుడు పలుకునట్లుగా కెరూబుల రెక్కల చప్పుడు బయటి ఆవర ణమువరకు విన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కెరూబుల మధ్యనుండు చక్ర ముల దగ్గర నుండి అగ్ని తీసికొనుమని ఆయన అవిసెనార బట్ట ధరించుకొనినవానికి ఆజ్ఞ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య్యగా, అతడు లోపలికి పోయి చక్రముదగ్గర నిలి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కెరూబులలో ఒకడు కెరూబులమధ్య నున్న అగ్నివైపు చెయ్యి చాపి నిప్పులు తీసి అవిసెనారబట్ట ధరించుకొన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ని చేతిలోనుంచగా అతడు అవి పట్టుకొని బయలుదేర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ంతలో కెరూ బుల రెక్కలక్రింద మానవహస్తరూప మొకటి కనబడ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ేను చూచుచుండగా ఒక్కొక కెరూబు దగ్గర ఒక చక్రముచొప్పున నాలుగు చక్ర ములు కనబడెను; ఆ చక్ర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క్తవర్ణపు రాతితో చేయబడినట్ల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ఆ నాలుగు చక్రములు ఏకరీతిగానుండి యొక్కొక చక్ర మునకులోగా మరియొక చక్రమున్నట్టుగా కన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నేను చూచుచుండగా కెరూబులకు పైగానున్న ఆకాశమండలమువంటిదానిలో నీలకాంతమయమైన సింహా సనమువంటి దొక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వి జరుగుచుండగా నాలుగు వైపులు జరుగుచున్నట్లుం డెను, వెనుకకు తిరుగక జరుగుచుండెను, తల యేతట్ట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రుగునో అవి ఆ తట్టే దానివెంట పోవుచుండెను, వెనుకకు తిరుగక జరుగ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ఆ నాలుగు కెరూ బులయొక్క శరీరములును వీపులును చేతులును రెక్కలును ఆ చక్రములచుట్టును కన్నుల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ండియుండెను; నాలు గింటికి చక్రముల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​నేను వినుచుండగాతిరుగు డని చక్రములకు ఆజ్ఞ యియ్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​కెరూబులలో ఒక్కొకదానికి నాలుగు ముఖము లుండెను; మొదటిది కెరూబుముఖము, రెండవది మానవముఖము, మూడవ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ింహముఖము, నాల్గవది పక్షిరాజు ముఖ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ఈ కెరూబులు పైకెక్కెను. కెబారు నది దగ్గర నాకు కన బడిన జంతువు ఇద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కెరూబులు జరుగగా చక్రము లును వాటి ప్రక్కను జరిగెను. కెరూబులు నేలనుండి లేవవలెనని రెక్కలు చాచగా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క్రములు వాటియొద్ద నుండి తొలగ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గుప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జీవులకున్న ప్రాణము చక్రము లలో ఉండెను గనుక అవి నిలువగా ఇవియు నిలిచెను, అవి లేవగా ఇవియు లే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యెహోవా మహిమ మందిరపు గడపదగ్గరనుండి బయలుదేరి కెరూబులకు పైతట్టున నిలువ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​కెరూబులు రెక్కలు చాచి, నేను చూచుచుండగా నేలనుండి పైకి లేచెను. అవి లేవగా చక్రములు వాటితో క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చెను, అవి యెహోవా మంది రపు తూర్పు ద్వారమునకు వచ్చి దిగి, అక్కడ నిలువగా ఇశ్రాయేలీయుల దేవుని మహి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కిపైగా నిలి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కెబారు నదిదగ్గర ఇశ్రాయేలు దేవుని క్రింద నాకు కన బడిన జీవి ఇదే; అవి కెరూబులని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ుర్తుపట్ట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ఒక్కొకదానికి నాలుగేసి ముఖములును నాలుగేసి రెక్క లును ఉండెను. మరియు ఒక్కొకదానికి రెక్కరెక్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రిందను మానవహస్తము వంటిది ఒకటి కన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మరియు వాటి ముఖరూపములు కెబారు నదిదగ్గర నాకు కనబడిన ముఖరూపములవలె ఉండెను; అవియు వాటి రూపము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ప్పుడు అవిసెనార బట్ట ధరించుకొనినవానితో యెహోవాకెరూబు క్రింద నున్న చక్రముల మధ్యకు పోయి, కెరూబ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దేవిధముగా ఉండెను; ఇవియన్నియు ఆయా ముఖములవైపుగా జరుగ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ధ్యనున్న నిప్పులు చేతులనిండ తీసికొని పట్టణముమీద చల్లుమని సెలవియ్యగా, నేను చూచుచుండునంతలో అత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ోపలికి 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తడు లోపలికిపోగా కెరూబులు మందిరపు కుడిప్రక్కను నిలిచియుండెను; మరియు మేఘము లోపలి ఆవరణ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మ్మి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యెహోవా మహిమ కెరూబులపైనుండి ఆరోహణమై మందిరపు గడపదగ్గర దిగి నిలిచెను మరియు మందిరము మేఘముతో నిండె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2026-08-04T02:02:45Z</dcterms:created>
  <dcterms:modified xsi:type="dcterms:W3CDTF">2026-08-04T02:02:45Z</dcterms:modified>
  <dc:title>యెహెజ్కేలు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