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கடந்து தீருமளவும், கர்த்தர் யோர்தானின் தண்ணீரை அவர்களுக்கு முன்பாக வற்றிப்போகப்பண்ணினதை, யோர்தானுக்கு மேல்கரையில் குடியிருந்த எமோரியரின் சகல ராஜாக்களும் கேட்டதுமுதற்கொண்டு, அவர்கள் இருதயம் கரைந்து, இஸ்ரவேல் புத்திரருக்கு முன்பாகச் சோர்ந்து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கடந்து தீருமளவும், கர்த்தர் யோர்தானின் தண்ணீரை அவர்களுக்கு முன்பாக வற்றிப்போகப்பண்ணினதை, யோர்தானுக்கு மேல்கரையில் குடியிருந்த எமோரியரின் சகல ராஜாக்களும் கேட்டதுமுதற்கொண்டு, அவர்கள் இருதயம் கரைந்து, இஸ்ரவேல் புத்திரருக்கு முன்பாகச் சோர்ந்துபோ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கடந்து தீருமளவும், கர்த்தர் யோர்தானின் தண்ணீரை அவர்களுக்கு முன்பாக வற்றிப்போகப்பண்ணினதை, யோர்தானுக்கு மேல்கரையில் குடியிருந்த எமோரியரின் சகல ராஜாக்களும் கேட்டதுமுதற்கொண்டு, அவர்கள் இருதயம் கரைந்து, இஸ்ரவேல் புத்திரருக்கு முன்பாகச் சோர்ந்து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ாலத்திலே கர்த்தர் யோசுவாவை நோக்கி: நீ கருக்கான கத்திகளை உண்டாக்கி, திரும்ப இரண்டாம்விசை இஸ்ரவேல் புத்திரரை விருத்தசேதனம் பண்ணு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ாலத்திலே கர்த்தர் யோசுவாவை நோக்கி: நீ கருக்கான கத்திகளை உண்டாக்கி, திரும்ப இரண்டாம்விசை இஸ்ரவேல் புத்திரரை விருத்தசேதனம் பண்ணு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சுவா கருக்கான கத்திகளை உண்டாக்கி, இஸ்ரவேல் புத்திரரை ஆர்லோத் மேட்டிலே விருத்தசேதனம் பண்ண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சுவா கருக்கான கத்திகளை உண்டாக்கி, இஸ்ரவேல் புத்திரரை ஆர்லோத் மேட்டிலே விருத்தசேதனம் பண்ண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ுவா இப்படி விருத்தசேதனம் பண்ணின முகாந்தரம் என்னவென்றால்: எகிப்திலிருந்து புறப்பட்ட சகல ஆண்மக்களாகிய யுத்தபுருஷர் எல்லாரும் எகிப்திலிருந்து புறப்பட்டபின்பு, வழியில் வனாந்தரத்திலே மாண்டு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ுவா இப்படி விருத்தசேதனம் பண்ணின முகாந்தரம் என்னவென்றால்: எகிப்திலிருந்து புறப்பட்ட சகல ஆண்மக்களாகிய யுத்தபுருஷர் எல்லாரும் எகிப்திலிருந்து புறப்பட்டபின்பு, வழியில் வனாந்தரத்திலே மாண்டு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லிருந்து புறப்பட்ட எல்லா ஜனங்களும் விருத்தசேதனம்பண்ணப்பட்ட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லிருந்து புறப்பட்ட எல்லா ஜனங்களும் விருத்தசேதனம்பண்ணப்பட்ட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த்தத்திற்குக் கீழ்ப்படியாமற்போன எகிப்திலிருந்து புறப்பட்ட யுத்த புருஷரான யாவரும் மாளுமட்டும், இஸ்ரவேல் புத்திரர் நாற்பது வருஷம் வனாந்தரத்தில் நடந்து திரிந்தார்கள்; கர்த்தர் எங்களுக்குக் கொடுக்கும்படி அவர்கள் பிதாக்களுக்கு ஆணையிட்ட பாலும் தேனும் ஓடுகிற தேசத்தை அவர்கள் காண்பதில்லை என்று கர்த்தர் அவர்களுக்கு ஆணையிட்டிருந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த்தத்திற்குக் கீழ்ப்படியாமற்போன எகிப்திலிருந்து புறப்பட்ட யுத்த புருஷரான யாவரும் மாளுமட்டும், இஸ்ரவேல் புத்திரர் நாற்பது வருஷம் வனாந்தரத்தில் நடந்து திரிந்தார்கள்; கர்த்தர் எங்களுக்குக் கொடுக்கும்படி அவர்கள் பிதாக்களுக்கு ஆணையிட்ட பாலும் தேனும் ஓடுகிற தேசத்தை அவர்கள் காண்பதில்லை என்று கர்த்தர் அவர்களுக்கு ஆணையிட்டிருந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த்தத்திற்குக் கீழ்ப்படியாமற்போன எகிப்திலிருந்து புறப்பட்ட யுத்த புருஷரான யாவரும் மாளுமட்டும், இஸ்ரவேல் புத்திரர் நாற்பது வருஷம் வனாந்தரத்தில் நடந்து திரிந்தார்கள்; கர்த்தர் எங்களுக்குக் கொடுக்கும்படி அவர்கள் பிதாக்களுக்கு ஆணையிட்ட பாலும் தேனும் ஓடுகிற தேசத்தை அவர்கள் காண்பதில்லை என்று கர்த்தர் அவர்களுக்கு ஆணையிட்டிருந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த்தத்திற்குக் கீழ்ப்படியாமற்போன எகிப்திலிருந்து புறப்பட்ட யுத்த புருஷரான யாவரும் மாளுமட்டும், இஸ்ரவேல் புத்திரர் நாற்பது வருஷம் வனாந்தரத்தில் நடந்து திரிந்தார்கள்; கர்த்தர் எங்களுக்குக் கொடுக்கும்படி அவர்கள் பிதாக்களுக்கு ஆணையிட்ட பாலும் தேனும் ஓடுகிற தேசத்தை அவர்கள் காண்பதில்லை என்று கர்த்தர் அவர்களுக்கு ஆணையிட்டிருந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ப் பதிலாக அவர் எழும்பப்பண்ணின அவர்கள் பிள்ளைகளை யோசுவா விருத்தசேதனம் பண்ணினான்; வழியிலே அவர்களை விருத்தசேதனம்பண்ணாததினால் அவர்கள் விருத்தசேதனம் இல்லாத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ப் பதிலாக அவர் எழும்பப்பண்ணின அவர்கள் பிள்ளைகளை யோசுவா விருத்தசேதனம் பண்ணினான்; வழியிலே அவர்களை விருத்தசேதனம்பண்ணாததினால் அவர்கள் விருத்தசேதனம் இல்லாத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ெல்லாரும் விருத்தசேதனம்பண்ணப்பட்டுத் தீர்ந்தபின்பு, அவர்கள் குணமாகுமட்டும் தங்கள் தங்கள் இடத்திலே பாளயத்தில் தரித்த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ெல்லாரும் விருத்தசேதனம்பண்ணப்பட்டுத் தீர்ந்தபின்பு, அவர்கள் குணமாகுமட்டும் தங்கள் தங்கள் இடத்திலே பாளயத்தில் தரித்த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யோசுவாவை நோக்கி: இன்று எகிப்தின் நிந்தையை உங்கள்மேல் இராதபடிக்குப் புரட்டிப்போட்டேன் என்றார்; அதனால் அந்த ஸ்தலம் இந்நாள்வரைக்கும் கில்கால் என்னப்பட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யோசுவாவை நோக்கி: இன்று எகிப்தின் நிந்தையை உங்கள்மேல் இராதபடிக்குப் புரட்டிப்போட்டேன் என்றார்; அதனால் அந்த ஸ்தலம் இந்நாள்வரைக்கும் கில்கால் என்னப்பட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் புத்திரர் கில்காலிலே பாளயமிறங்கியிருந்து, மாதத்தின் பதினாலாம் தேதி அந்திநேரத்திலே எரிகோவின் சமனான வெளிகளிலே பஸ்காவை ஆசரித்தார்கள்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் புத்திரர் கில்காலிலே பாளயமிறங்கியிருந்து, மாதத்தின் பதினாலாம் தேதி அந்திநேரத்திலே எரிகோவின் சமனான வெளிகளிலே பஸ்காவை ஆசரித்தார்கள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ஸ்காவின் மறுநாளாகிய அன்றையதினம் அவர்கள் தேசத்தினுடைய தானியத்தாலாகிய புளிப்பில்லாத அப்பங்களையும் சுட்ட கதிர்களையும் புசி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ஸ்காவின் மறுநாளாகிய அன்றையதினம் அவர்கள் தேசத்தினுடைய தானியத்தாலாகிய புளிப்பில்லாத அப்பங்களையும் சுட்ட கதிர்களையும் புச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ேசத்தின் தானியத்திலே புசித்த மறுநாளிலே மன்னா பெய்யாமல் ஒழிந்தது: அதுமுதல் இஸ்ரவேல் புத்திரருக்கு மன்னா இல்லாமற்போய், அவர்கள் கானான் தேசத்துப் பலனை அந்த வருஷத்தில்தானே புசி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ேசத்தின் தானியத்திலே புசித்த மறுநாளிலே மன்னா பெய்யாமல் ஒழிந்தது: அதுமுதல் இஸ்ரவேல் புத்திரருக்கு மன்னா இல்லாமற்போய், அவர்கள் கானான் தேசத்துப் பலனை அந்த வருஷத்தில்தானே புச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யோசுவா எரிகோவின் வெளியிலிருந்து தன் கண்களை ஏறெடுத்துப் பார்க்கும்போது, இதோ, ஒருவர் அவனுக்கு எதிரே நின்றார்; உருவின பட்டயம் அவர் கையிலிருந்தது; யோசுவா அவரிடத்தில் போய்: நீர் எங்களைச் சேர்ந்தவரோ, எங்கள் சத்துருக்களைச் சேர்ந்தவரோ என்று கே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யோசுவா எரிகோவின் வெளியிலிருந்து தன் கண்களை ஏறெடுத்துப் பார்க்கும்போது, இதோ, ஒருவர் அவனுக்கு எதிரே நின்றார்; உருவின பட்டயம் அவர் கையிலிருந்தது; யோசுவா அவரிடத்தில் போய்: நீர் எங்களைச் சேர்ந்தவரோ, எங்கள் சத்துருக்களைச் சேர்ந்தவரோ என்று கே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யோசுவா எரிகோவின் வெளியிலிருந்து தன் கண்களை ஏறெடுத்துப் பார்க்கும்போது, இதோ, ஒருவர் அவனுக்கு எதிரே நின்றார்; உருவின பட்டயம் அவர் கையிலிருந்தது; யோசுவா அவரிடத்தில் போய்: நீர் எங்களைச் சேர்ந்தவரோ, எங்கள் சத்துருக்களைச் சேர்ந்தவரோ என்று கே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அல்ல, நான் கர்த்தருடைய சேனையின் அதிபதியாய் இப்பொழுது வந்தேன் என்றார்; அப்பொழுது யோசுவா தரையிலே முகங்குப்புறவிழுந்து பணிந்துகொண்டு, அவரை நோக்கி: என் ஆண்டவர் தமது அடியேனுக்குச் சொல்லுகிறது என்னவென்று கே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அல்ல, நான் கர்த்தருடைய சேனையின் அதிபதியாய் இப்பொழுது வந்தேன் என்றார்; அப்பொழுது யோசுவா தரையிலே முகங்குப்புறவிழுந்து பணிந்துகொண்டு, அவரை நோக்கி: என் ஆண்டவர் தமது அடியேனுக்குச் சொல்லுகிறது என்னவென்று கே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சேனையின் அதிபதி யோசுவாவை நோக்கி: உன் கால்களிலிருக்கிற பாதரட்சைகளைக் கழற்றிப்போடு, நீ நிற்கிற இடம் பரிசுத்தமானது என்றார்; யோசுவா அப்படியே செய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சேனையின் அதிபதி யோசுவாவை நோக்கி: உன் கால்களிலிருக்கிற பாதரட்சைகளைக் கழற்றிப்போடு, நீ நிற்கிற இடம் பரிசுத்தமானது என்றார்; யோசுவா அப்படியே 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ಾದ ಮೇಲೆ ಇಸ್ರಾಯೇಲ್‌ ಮಕ್ಕಳು ದಾಟಿಹೋಗುವ ಪರಿಯಂತರ ಕರ್ತನು ಅವರ ಮುಂದೆ ಯೊರ್ದನನ್ನು ಒಣಗಿಹೋಗ ಮಾಡಿ 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ಚೇ ದಡದ ಪಶ್ಚಿಮದಲ್ಲಿ ವಾಸಿಸಿದ್ದ ಅಮೋರಿ ಯರ ಸಕಲ ಅರಸುಗಳೂ ಸಮುದ್ರದ ಆಚೆಯಲ್ಲಿ ವಾಸಿಸಿದ ಕಾನಾನ್ಯರ ಸಕಲ ಅರಸು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ಾಗ ಅವರ ಹೃದಯವು ಕರಗಿಹೋಯಿತು. ಇಸ್ರಾಯೇಲ್‌ ಮಕ್ಕಳ ನಿಮಿತ್ತವಾಗಿ ಅವರಿಗೆ ಪ್ರಾಣಹೋದಂತೆ 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 ಕಾಲದಲ್ಲಿ ಕರ್ತನು ಯೆಹೋಶುವ ನಿಗೆ--ನೀನು ಹರಿತವಾದ ಚೂರಿಗಳನ್ನು ಮಾಡಿ ಕೊಂಡು ತಿರಿಗಿ ಎರಡನೇ ಸಾರಿ ಇಸ್ರಾ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ಿಗೆ ಸುನ್ನತಿಮಾ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ಯೆಹೋಶುವನು ತಾನು ಹರಿತವಾದ ಚೂರಿಗಳನ್ನು ಮಾಡಿಕೊಂಡು ಇಸ್ರಾಯೇಲ್‌ ಮಕ್ಕಳಿಗೆ ಸುನ್ನತಿ ಗುಡ್ಡದಲ್ಲಿ ಸುನ್ನ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ೆಹೋಶುವನು ಸುನ್ನತಿಮಾಡಿದ ಕಾರಣವೇನಂದರೆ--ಐಗುಪ್ತದಿಂದ ಹೊರಟ ಸಕಲ ಜನರು ಗಂಡಸರಾದ ಯುದ್ಧದ ಮನುಷ್ಯರೆಲ್ಲ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ಿಂದ ಹೊರಟಾಗ ಅರಣ್ಯದೊಳಗೆ ಮಾರ್ಗ ದಲ್ಲಿ ಸತ್ತ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ಐಗುಪ್ತದಿಂದ ಹೊರಟ ಜನರೆಲ್ಲರೂ ಸುನ್ನತಿಮಾಡಲ್ಪಟ್ಟಿದ್ದರು; ಆದರೆ ಐಗುಪ್ತ ದಿಂದ ಹೊರಟಾಗ ಅರಣ್ಯದೊಳಗೆ ಮಾರ್ಗ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ಟ್ಟಿದ ಸಕಲ ಜನರು ಸುನ್ನತಿಮಾಡಲ್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 ಸ್ವರಕ್ಕೆ ವಿಧೇಯರಾಗದೆ ಹೋದದರಿಂದ ಐಗುಪ್ತದಿಂದ ಹೊರಟ ಯುದ್ಧದ ಮನುಷ್ಯರಾದ ಜನರೆಲ್ಲಾ ನಾಶವಾಗುವ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ಮಕ್ಕಳು ನಾಲ್ವತ್ತು ವರುಷಗಳು ಅರಣ್ಯದಲ್ಲಿ ಅಲೆದಾಡು ತ್ತಿದ್ದರು; ಯಾಕಂದರೆ ನಮಗೆ ಕೊಡುವದಕ್ಕೆ ಕರ್ತನ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ಗಳಿಗೆ ಆಣೆ ಇಟ್ಟ ದೇಶವನ್ನು ಅಂದರೆ ಹಾಲೂ ಜೇನೂ ಹರಿಯುವ ದೇಶವನ್ನು ಅವರಿಗೆ ತೋರಿಸುವದಿಲ್ಲ ಎಂದು ಕರ್ತನ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ಣೆ ಇಟ್ಟ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ಿಗೆ ತರುವಾಯ ಹುಟ್ಟಿದ ಅವರ ಮಕ್ಕಳಿಗೆ ಯೆಹೋಶುವನು ಸುನ್ನತಿಮಾಡಿದನು. ಯಾಕಂದರೆ ಇವರಿಗೆ ಮಾರ್ಗ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ನ್ನತಿಮಾಡದೆ ಇದ್ದದರಿಂದ ಇವರು ಸುನ್ನತಿ ಇಲ್ಲದವ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ಜನರೆಲ್ಲರನ್ನು ಸುನ್ನತಿಮಾಡಿ ತೀರಿಸಿದಾಗ ಅವರು ವಾಸಿಯಾಗುವ ವರೆಗೂ ಪಾಳೆಯದೊಳಗೆ ತಮ್ಮ ತಮ್ಮ ಸ್ಥಳ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ು ಯೆಹೋಶು ವನಿಗೆ--ಈ ದಿನ ಐಗುಪ್ತದ ನಿಂದೆಯನ್ನು ನಿಮ್ಮಿಂದ ನಿವಾರಿಸಿಬಿಟ್ಟಿದ್ದೇನೆ ಅಂದನು. ಆದದರಿಂದ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ವು ಇಂದಿನ ವರೆಗೂ ಗಿಲ್ಗಾಲ್‌ ಎಂದು ಹೇಳ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ಸ್ರಾಯೇಲ್‌ ಮಕ್ಕಳು ಗಿಲ್ಗಾಲಿನಲ್ಲಿ ಇಳು ಕೊಂಡ ತಿಂಗಳಿನ ಹದಿನಾಲ್ಕನೇ ದಿನದ ಸಾಯಂಕಾಲ ದಲ್ಲಿ ಯೆರಿಕೋವ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ೈಲುಗಳಲ್ಲಿ ಪಸ್ಕವನ್ನು ಆಚರಿಸ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ಪಸ್ಕದ ಎರಡನೇ ದಿವಸವಾದ ಆ ದಿನದಲ್ಲಿ ಅವರು ಆ ದೇಶದ ಹಳೆಯ ಧಾನ್ಯದಿಂದ ಮಾಡಿದ ಹುಳಿ ಇಲ್ಲದ ರೊಟ್ಟಿಗಳನ್ನೂ ಹುರ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ಾನ್ಯಗಳನ್ನೂ ತಿ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 ಆ ದೇಶದ ಹಳೆಯ ಧಾನ್ಯವನ್ನು ತಿಂದ ಮರು ದಿನದಲ್ಲೇ ಮನ್ನವು ನಿಂತುಹೋಯಿತು; ಇಸ್ರಾಯೇಲ್‌ ಮಕ್ಕಳಿಗೆ ಮ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ಿಗಿ ಸಿಕ್ಕಲಿಲ್ಲ; ಆ ವರುಷದಲ್ಲೆಲ್ಲಾ ಕಾನಾನ್‌ ದೇಶದ ಫಲವನ್ನು ತಿ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ಾದ ಮೇಲೆ ಯೆಹೋಶುವನು ಯೆರಿ ಕೋವಿನ ಬಳಿಯಲ್ಲಿ ಇದ್ದಾಗ ಆದದ್ದೇನಂದರೆ, ತನ್ನ ಕಣ್ಣುಗಳನ್ನೆತ್ತಿ ನೋಡಿದಾಗ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 ಮನು ಷ್ಯನು ಅವನಿಗೆದುರಾಗಿ ನಿಂತಿದ್ದನು; ಆತನ ಕೈಯಲ್ಲಿ ಬಿಚ್ಚುಕತ್ತಿ ಇತ್ತು. ಯೆಹೋಶುವನು ಆತನ ಬಳಿಗ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ಿಗೆ--ನೀನು ನಮಗೋಸ್ಕರವೋ? ನಮ್ಮ ವೈರಿಗಳಿಗೋಸ್ಕರವೋ?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ಕ್ಕೆ ಅವನು--ಅಲ್ಲ; ನಾನು ಈಗ ಕರ್ತನ ಸೈನ್ಯದ ಅಧಿಪತಿ ಯಾಗಿ ಬಂದಿದ್ದೇನೆ ಅಂದನು; ಆಗ ಯೆಹೋಶುವನು ಬೋರಲು ಬ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ನ್ನು ಆರಾಧಿಸಿ ಆತನಿಗೆನನ್ನ ಒಡೆಯನು ತನ್ನ ಸೇವಕನಿಗೆ ಏನು ಹೇಳ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ದಕ್ಕೆ ಕರ್ತನ ಸೈನ್ಯದ ಅಧಿಪತಿಯು ಯೆಹೋಶುವನಿಗೆ--ನಿನ್ನ ಕಾಲಿನಿಂದ ಕೆರಗಳನ್ನು ತೆಗೆದುಹಾಕು; ನೀನು ನಿಂತ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ವು ಪರಿಶುದ್ಧ ವಾದದ್ದು ಅಂದನು. ಹಾಗೆಯೇ ಯೆಹೋಶುವ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2026-10-21T02:59:44Z</dcterms:created>
  <dcterms:modified xsi:type="dcterms:W3CDTF">2026-10-21T02:59:44Z</dcterms:modified>
  <dc:title>ಯೆಹೋಶುವ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