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ராஜ்யபாரம்பண்ணி, ஒரு வருஷமாயிற்று; அவன் இஸ்ரவேலை இரண்டாம் வருஷம் அரசாண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ும் அவன் குமாரனாகிய யோனத்தானும் அவர்களோடேகூட இருக்கிற ஜனங்களும் பென்யமீன் நாட்டிலுள்ள கிபியாவில் இருந்துவிட்டார்கள்; பெலிஸ்தரோ மிக்மாசிலே பாளயமிறங்கி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ும் அவன் குமாரனாகிய யோனத்தானும் அவர்களோடேகூட இருக்கிற ஜனங்களும் பென்யமீன் நாட்டிலுள்ள கிபியாவில் இருந்துவிட்டார்கள்; பெலிஸ்தரோ மிக்மாசிலே பாளயமிறங்கி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ள்ளைக்காரர் பெலிஸ்தரின் பாளயத்திலிருந்து மூன்று படையாய்ப் புறப்பட்டுவந்தார்கள்; ஒரு படை ஒப்ராவழியாய்ச் சூவால் நாட்டிற்கு நேராகப் 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ள்ளைக்காரர் பெலிஸ்தரின் பாளயத்திலிருந்து மூன்று படையாய்ப் புறப்பட்டுவந்தார்கள்; ஒரு படை ஒப்ராவழியாய்ச் சூவால் நாட்டிற்கு நேராகப் 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ணையம் இருந்த பெலிஸ்தரைச் சவுல் முறிய அடித்தான் என்றும், இஸ்ரவேலர் பெலிஸ்தருக்கு அருவருப்பானார்கள் என்றும், இஸ்ரவேலெல்லாம் கேள்விப்பட்டபோது, ஜனங்கள் சவுலுக்குப் பின்செல்லும்படி கில்காலுக்கு வரவழைக்க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ணையம் இருந்த பெலிஸ்தரைச் சவுல் முறிய அடித்தான் என்றும், இஸ்ரவேலர் பெலிஸ்தருக்கு அருவருப்பானார்கள் என்றும், இஸ்ரவேலெல்லாம் கேள்விப்பட்டபோது, ஜனங்கள் சவுலுக்குப் பின்செல்லும்படி கில்காலுக்கு வரவழைக்க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ொரு படை பெத்தொரோன் வழியாய்ப் போயிற்று; வேறொரு படைவனாந்தரத்தில் இருக்கிற செபோயீமின் பள்ளத்தாக்குக்கு எதிரான எல்லைவழியாய்ப் 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ிரெயர் பட்டயங்களையாகிலும் ஈட்டிகளையாகிலும் உண்டுபண்ணாதபடிக்குப் பார்த்துக்கொள்ளவேண்டும் என்று பெலிஸ்தர் சொல்லியிருந்தபடியால், இஸ்ரவேல் தேசத்தில் எங்கும் ஒரு கொல்லன் அகப்பட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ிரெயர் பட்டயங்களையாகிலும் ஈட்டிகளையாகிலும் உண்டுபண்ணாதபடிக்குப் பார்த்துக்கொள்ளவேண்டும் என்று பெலிஸ்தர் சொல்லியிருந்தபடியால், இஸ்ரவேல் தேசத்தில் எங்கும் ஒரு கொல்லன் அகப்பட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ர் யாவரும் அவரவர் தங்கள் கொழுவிரும்புகளையும், தங்கள் மண்வெட்டிகளையும், தங்கள் கோடரிகளையும், தங்கள் கடப்பாரைகளையும் தீட்டிக் கூர்மையாக்குகிறதற்கு, பெலிஸ்தரிடத்துக்குப் போகவேண்டியத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நாள் வந்தபோது, சவுலுக்கும் அவன் குமாரனாகிய யோனத்தானுக்குமேயன்றி, சவுலோடும் யோனத்தானோடும் இருக்கிற ஜனங்களில் ஒருவர் கையிலும் பட்டயமும் ஈட்டியும் இல்லாத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நாள் வந்தபோது, சவுலுக்கும் அவன் குமாரனாகிய யோனத்தானுக்குமேயன்றி, சவுலோடும் யோனத்தானோடும் இருக்கிற ஜனங்களில் ஒருவர் கையிலும் பட்டயமும் ஈட்டியும் இல்லாத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ாளயம் மிக்மாசிலிருந்து போகிற வழிமட்டும் பரம்பி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ர் தங்களுக்கு உண்டான இக்கட்டைக் கண்டபோது, ஜனங்கள் தங்களுக்கு உண்டான நெருக்கத்தினாலே கெபிகளிலும், முட்காடுகளிலும், கன்மலைகளிலும், துருக்கங்களிலும், குகைகளிலும் ஒளித்துக்கொண்டார்கள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ர் தங்களுக்கு உண்டான இக்கட்டைக் கண்டபோது, ஜனங்கள் தங்களுக்கு உண்டான நெருக்கத்தினாலே கெபிகளிலும், முட்காடுகளிலும், கன்மலைகளிலும், துருக்கங்களிலும், குகைகளிலும் ஒளித்துக்கொண்டார்கள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ிரெயரில் சிலர் யோர்தானையும் கடந்து, காத் நாட்டிற்கும் கீலேயாத்தேசத்திற்கும் போனார்கள்; சவுலோ இன்னும் கில்காலில் இருந்தான்; சகல ஜனங்களும் பயந்துகொண்டு அவனுக்குப் பின்செ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ிரெயரில் சிலர் யோர்தானையும் கடந்து, காத் நாட்டிற்கும் கீலேயாத்தேசத்திற்கும் போனார்கள்; சவுலோ இன்னும் கில்காலில் இருந்தான்; சகல ஜனங்களும் பயந்துகொண்டு அவனுக்குப் பின்செ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க்குச் சாமுவேல் குறித்த காலத்தின்படி ஏழுநாள்மட்டும் காத்திருந்தான்; சாமுவேல் கில்காலுக்கு வரவில்லை, ஜனங்கள் அவனை விட்டுச் சிதறிப்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க்குச் சாமுவேல் குறித்த காலத்தின்படி ஏழுநாள்மட்டும் காத்திருந்தான்; சாமுவேல் கில்காலுக்கு வரவில்லை, ஜனங்கள் அவனை விட்டுச் சிதறிப்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்: சர்வாங்க தகனபலியையும் சமாதானபலிகளையும் என்னிடத்தில் கொண்டுவாருங்கள் என்று சொல்லி, சர்வாங்கதகனபலியைச் செலுத்த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ாங்க தகனபலியிட்டு முடிகிறபோது, இதோ, சாமுவேல் வந்தான்; சவுல் அவனைச் சந்தித்து வந்தனஞ்செய்ய அவனுக்கு எதிர்கொண்டு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செய்தது என்ன என்று சாமுவேல் கேட்டதற்கு சவுல்: ஜனங்கள் என்னைவிட்டுச் சிதறிப்போகிறதையும், குறித்த நாட்களின் திட்டத்திலே நீர்வராததையும், பெலிஸ்தர் மிக்மாசிலே கூடிவந்திருக்கிறதையும், நான் கண்டபடியினலே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செய்தது என்ன என்று சாமுவேல் கேட்டதற்கு சவுல்: ஜனங்கள் என்னைவிட்டுச் சிதறிப்போகிறதையும், குறித்த நாட்களின் திட்டத்திலே நீர்வராததையும், பெலிஸ்தர் மிக்மாசிலே கூடிவந்திருக்கிறதையும், நான் கண்டபடியினலே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எழுந்திருந்து, கில்காலை விட்டு, பென்யமீன் நாட்டிலுள்ள கிபியாவுக்குப் போனான்; சவுல் தன்னோடேகூட இருக்கிற ஜனத்தைத் தொகைபார்க்கிறபோது, ஏறக்குறைய அறுநூறுபேர் இ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எழுந்திருந்து, கில்காலை விட்டு, பென்யமீன் நாட்டிலுள்ள கிபியாவுக்குப் போனான்; சவுல் தன்னோடேகூட இருக்கிற ஜனத்தைத் தொகைபார்க்கிறபோது, ஏறக்குறைய அறுநூறுபேர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સમયે શાઉલના રાજયશાસનનું એક વર્ષ પસાર થઈ ગયું હતું. ઇસ્રાએલ ઉપર 2વર્ષ શાસન કર્યા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ઇસ્રાએલમાંથી 3,000 સૈનિકોની ભરતી કરી. તેમાંના 2,000 પોતાની સાથે બેથેલ પહાડી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ખ્માંશમાં રાખ્યા. જયારે બાકીના હજારનું સૈન્ય શાઉલનો પુત્ર યોનાથાનની સાથે બિન્યામીનના પ્રદેશ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બયાહમાં રાખ્યું. બાકીના સૈનિકોને શાઉલે પોતપોતાને ઘેર મોકલ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શાઉલે, તેના પુત્ર યોનાથાનને અને તેમની સાથેના લશ્કરે બિન્યામીનના પ્રદેશમાં ગેબા ખાતે મુકામ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લિસ્તીઓએ મિખ્માંશમાં છાવણ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યોનાથાને ગેબામાંના પલિસ્તી સેનાપતિને માંરી નાખ્યો અને પલિસ્તીઓએ આના વિશે સાંભળ્યું. પછી શાઉ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સૈનિકોને ધરતીના એક છેડાથી બીજા છેડા સુધી રણસિંગુ ફૂકવા કહ્યું અને કહ્યું, “ભલે હિબ્રૂ લોકો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ાંચાર સાંભળ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લિસ્તીઓની છાવણીમાંથી ધાડપાડુઓની ત્રણ ટુકડીઓ બહાર પડી. એક ટુકડી શૂઆલ જિલ્લામાં આવેલા ઓફાહ ભ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બધાં ઇસ્રાએલીઓએ આ સમાંચાર સાંભાળ્યા અને કહ્યું, “શાઉલે પલિસ્તી સેનાપતિને માંરી નાખ્યો છે.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ઓ ઇસ્રાએલીઓને ખરેખર ધિક્કારે છે.”અને ગિલ્ગાલમાં ઇસ્રાએલીઓને શાઉલ સાથે જોડાવા કહેવામાં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બીજી બેથ-હોરોન તરફ ગઈ અને ત્રીજી રણ તરફ સબોઈમની ખીણમાં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લિસ્તીઓ ઇસ્રાએલ ઉપર હુમલો કરવા માંટે ભેગા થયા. તેમની પાસે 3,000 રથ, 6,000 ઘોડેસ્વા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િયાકાંઠાની રેતીની જેમ અગણિત પાયદળ હતું. તેમણે બેથ આવેનની પૂર્વમાં મિખ્માંશ જઈને છાવણ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સમગ્ર ઇસ્રાએલમાં એક પણ ઇસ્રાએલી લુહાર શોધ્યો જડતો ન હતો. કારણ, પલિસ્તીઓએ ઇસ્રાએલીઆને લોઢ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 અને ભાલા બનાવવાની કળા શીખવી હતી નહિ તેના કારણે તેઓ ઇસ્રાએલીઓથી ડ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ઇસ્રાએલીઓને પોતાનાં હળ, ખરપડી, કુહાડા, અને દાતરડાંને ધાર કઢાવવા પલિસ્તીઓ પાસે જવું પડ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ળ અને ખરપડીને ધાર કાઢવાની મજૂરી આ પ્રમાંણે આપવી પડતી; હળની ધાર કાઢવા માંટે બે તૃતિયાંશ શેકે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પડીની ધાર કાઢવાના બે તૃતિયાંશ શેકેલ, કુહાડીની ધાર કાઢવા માંટે એક તૃતિયાંશ શેકેલ, દાતરડાની ધ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વાના એક તૃતિયાંશ શેકેલ. બળદને હાંકવાની પરોણીની ધાર કાઢવાના એક તૃતિયાંશ શેકે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થી જયારે યુદ્ધ ફાટી નીકળ્યું ત્યારે શાઉલ અને તેના પુત્ર યોનાથાન સિવાય તેમના કોઈ લડવૈયા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ી તરવાર કે નહોતો ભા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પલિસ્તીઓની એક ટૂકડી મિખ્માંશ ઘાટનું રક્ષણ કરવા પહોંચ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સ્રાએલી સૈનિકોએ જોયું કે તેઓ ભારે સંકટમાં છે અને તેઓનું લશ્કર ભીંસમાં આવી પડયું છે, ત્યાર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ભરાઇ ગયા અને ગુફાઓમાં, ઝાડીઓમાં, ખડકોમાં, અને કોતરોમાં તેમજ પાણીની ટાંકીઓમાં સંતાઈ જ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કેટલાક હિબ્રૂઓએ યર્દન નદી ઓળંગી અને ગિલયાદ ગાદ ભૂમિ તરફ ગયા. શાઉલ હજુ ગિલ્ગાલમાં રહ્યો.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તેના બધા લોકો હતા જેઓ ગભરાય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શમુએલે કરેલા વાયદા મુજબ શાઉલે સાત દિવસ રાહ જોઈ; પણ શમુએલ ગિલ્ગાલમાં આવ્યો નહિ, એટલે લશ્ક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ઉલને છોડીને વિખરાઈ જવા 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શાઉલે તેમને કહ્યું: “માંરી પાસે દહનાર્પણ તથા શાંત્યર્પણો લાવો.” પછી તેણે દહનાર્પણ અર્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ર્પણોની વિધિ તે પૂર્ણ કરી રહ્યો ત્યાં જ શમુએલ આવી પહોંચ્યો. શાઉલ તેને આવકાર આપવા સામ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હ્યું, “તેં આ શું કયુંર્?”શાઉલે જવાબ આપ્યો, “મેં જોયું કે લોકો માંરી પાસેથી વિખરાઈ રહ્યા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ઁ જણાવેલા સમય પ્રમાંણે તું આવ્યો નહિ, અને પલિસ્તીઓ મિખ્માંશ પાસે યુદ્ધને માંટે એકત્ર થ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થી મેં વિચાયુંર્ કે, ‘હવે પલિસ્તીઓ ગિલ્ગાલ ઉપર હુમલો કરવાને તૈયાર છે, અને મંે હજી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ન્ન કરવા પ્રાર્થના કરી નથી; તેથી માંરું હૃદય દુ:ખાવીને વધારે રાહ જોયા વિના દહનાર્પણોનાંબલિ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્પણ કર્યા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ે શમુએલે શાઉલને કહ્યું , “તે ગાંડપણ કર્યું છે, તને તારા દેવ યહોવાએ જે આજ્ઞા આપી હતી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ઁ પાલન નથી કર્યુ. તેં જો તેમ કર્યું હોત તો યહોવાએ ઇસ્રાએલ ઉપર તારી અને તારા વંશની રાજસત્તા કાય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સ્થાપી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હવે તારી સત્તા ટકશે નહિ. યહોવા પોતાને મનગમતો માંણસ શોધી કાઢશે અને તેને પોતાના લોકો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ય કરવા નીમશે, કારણ તેં તેમની આજ્ઞાનું પાલન કર્યુ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બાદ શમુએલ ગિલ્ગાલ છોડીને દૂર ગયો. બાકીનાં સૈન્યે શાઉલ સાથે ગિલ્ગાલ છોડયું. તેઓ ગિલ્ગાલ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ન્યામીનના ગિબયાહમાં ગયા. તેણે સૈન્યમાં માંણસો ગણ્યાં ત્યાં લગલગ 600 માંણસો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2026-10-20T03:10:09Z</dcterms:created>
  <dcterms:modified xsi:type="dcterms:W3CDTF">2026-10-20T03:10:09Z</dcterms:modified>
  <dc:title>૧ શમૂએલ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