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o king Solomon was king over all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se were the princes which he had; Azariah the son of Zadok the priest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lihoreph and Ahiah, the sons of Shisha, scribes; Jehoshaphat the son of Ahilud, the record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lihoreph and Ahiah, the sons of Shisha, scribes; Jehoshaphat the son of Ahilud, the record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Benaiah the son of Jehoiada was over the host: and Zadok and Abiathar were the priests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zariah the son of Nathan was over the officers: and Zabud the son of Nathan was principal officer, and the king's friend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zariah the son of Nathan was over the officers: and Zabud the son of Nathan was principal officer, and the king's friend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hishar was over the household: and Adoniram the son of Abda was over the tribut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hishar was over the household: and Adoniram the son of Abda was over the tribut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lomon had twelve officers over all Israel, which provided victuals for the king and his household: each man his month in a year made provis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se are their names: The son of Hur, in mount Ephraim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 of Dekar, in Makaz, and in Shaalbim, and Bethshemesh, and Elonbethhanan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 of Dekar, in Makaz, and in Shaalbim, and Bethshemesh, and Elonbethhanan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on of Hesed, in Aruboth; to him pertained Sochoh, and all the land of Hepher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on of Hesed, in Aruboth; to him pertained Sochoh, and all the land of Hepher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son of Abinadab, in all the region of Dor; which had Taphath the daughter of Solomon to wif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son of Abinadab, in all the region of Dor; which had Taphath the daughter of Solomon to wif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aana the son of Ahilud; to him pertained Taanach and Megiddo, and all Bethshean, which is by Zartanah beneath Jezreel, from Bethshean to Abelmeholah, even unto the place that is beyond Jokneam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 of Geber, in Ramothgilead; to him pertained the towns of Jair the son of Manasseh, which are in Gilead; to him also pertained the region of Argob, which is in Bashan, threescore great cities with walls and brazen bar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hinadab the son of Iddo had Mahanaim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himaaz was in Naphtali; he also took Basmath the daughter of Solomon to wife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himaaz was in Naphtali; he also took Basmath the daughter of Solomon to wife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aanah the son of Hushai was in Asher and in Aloth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Jehoshaphat the son of Paruah, in Issachar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himei the son of Elah, in Benjamin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Judah and Israel were many, as the sand which is by the sea in multitude, eating and drinking, and making merr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Judah and Israel were many, as the sand which is by the sea in multitude, eating and drinking, and making merr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olomon's provision for one day was thirty measures of fine flour, and threescore measures of meal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olomon's provision for one day was thirty measures of fine flour, and threescore measures of meal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en fat oxen, and twenty oxen out of the pastures, and an hundred sheep, beside harts, and roebucks, and fallow-deer, and fatted fow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en fat oxen, and twenty oxen out of the pastures, and an hundred sheep, beside harts, and roebucks, and fallow-deer, and fatted fow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Judah and Israel dwelt safely, every man under his vine and under his fig tree, from Dan even to Beersheba, all the days of Solomo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olomon had forty thousand stalls of horses for his chariots, and twelve thousand horsem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ose officers provided victual for king Solomon, and for all that came unto king Solomon's table, every man in his month: they lacked nothing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ose officers provided victual for king Solomon, and for all that came unto king Solomon's table, every man in his month: they lacked nothing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arley also and straw for the horses and dromedaries brought they unto the place where the officers were, every man according to his charg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arley also and straw for the horses and dromedaries brought they unto the place where the officers were, every man according to his charg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God gave Solomon wisdom and understanding exceeding much, and largeness of heart, even as the sand that is on the sea shor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God gave Solomon wisdom and understanding exceeding much, and largeness of heart, even as the sand that is on the sea shor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Solomon's wisdom excelled the wisdom of all the children of the east country, and all the wisdom of Egyp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Solomon's wisdom excelled the wisdom of all the children of the east country, and all the wisdom of Egyp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was wiser than all men; than Ethan the Ezrahite, and Heman, and Chalcol, and Darda, the sons of Mahol: and his fame was in all nations round about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was wiser than all men; than Ethan the Ezrahite, and Heman, and Chalcol, and Darda, the sons of Mahol: and his fame was in all nations round about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poke three thousand proverbs: and his songs were a thousand and fiv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spoke of trees, from the cedar tree that is in Lebanon even unto the hyssop that springs out of the wall: he spoke also of beasts, and of fowl, and of creeping things, and of fishe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re came of all people to hear the wisdom of Solomon, from all kings of the earth, which had heard of his wisdo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re came of all people to hear the wisdom of Solomon, from all kings of the earth, which had heard of his wisdo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2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தானியும் இஷ்டனும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லொமோனுக்கு இஸ்ரவேல் தேசமெங்கும் வைக்கப்பட்டிருந்தார்கள்; அவர்கள் மாதத்துக்கு ஒவ்வொருவ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ஷமுழுவதும் பராமரித்து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ாகிய தாபாத் இவனுக்கு மனைவியா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 பெத்செயான் அனைத்தும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ாகிய யாவீரின் கிராமங்களும் மதில்களும் வெண்கல தாழ்ப்பாள்களுமுள்ள பாசான் தேசத்தினுடைய அறு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ய பட்டணங்களுள்ள அர்கோப் சீமையும் இவன் விசாரிப்பில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ாகம்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ந்துகொண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ுகொண்டிருந்தான்; அவர்கள் சாலொமோனுக்குக் காணிக்கைகளைக் கொண்டுவந்து, அவன் உயிரோடிருந்த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ச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து மரக்கால் ம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டுகளும், மேய்ச்சலிலிருந்து வந்த இருபது மாடுகளும் நூறு ஆடுகளு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திராட்சச்செடியின் நிழலிலும், தங்கள் தங்கள் அத்திமரத்தின் நிழலிலும் சுக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ம் யாவருக்கும் வேண்டியவைகளை ஒரு குறைவுமின்றி பராமர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ஞானம் சிறந்தத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ியங்களைச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ம் அவனுடைய ஞானத்தைக் கேட்கிறதற்கு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இராஜாக்கள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2026-09-17T03:36:29Z</dcterms:created>
  <dcterms:modified xsi:type="dcterms:W3CDTF">2026-09-17T03:36:29Z</dcterms:modified>
  <dc:title>1 இராஜாக்கள்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