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ஒரு அதிபதியோடே போஜனம்பண்ண உட்கார்ந்தால், உனக்கு முன்பாக இருக்கிறதை நன்றாய்க் கவனித்துப்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ஜனப்பிரியனாயிருந்தால், உன் தொண்டையிலே கத்தியை வ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டைய ருசியுள்ள பதார்த்தங்களை இச்சியாதே; அவைகள் கள்ளப்போஜனமாம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ஐசுவரியவானாகவேண்டுமென்று பிரயாசப்படாதே; சுயபுத்தியைச் சாராத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ல்லாமற்போகும் பொருள்மேல் உன்கண்களைப் பறக்கவிடுவானேன்? அது கழுகைப்போல சிறகுகளைத் தனக்கு உண்டுபண்ணிக்கொண்டு, ஆகாயமார்க்கமாய்ப் பறந்து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ல்லாமற்போகும் பொருள்மேல் உன்கண்களைப் பறக்கவிடுவானேன்? அது கழுகைப்போல சிறகுகளைத் தனக்கு உண்டுபண்ணிக்கொண்டு, ஆகாயமார்க்கமாய்ப் பறந்துப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ன்கண்ணனுடைய ஆகாரத்தைப் புசியாதே; அவனுடைய ருசியுள்ள பதார்த்தங்களை இச்சியாத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இருதயத்தின் நினைவு எப்படியோ, அப்படியே அவன் இருக்கிறான்; புசியும், பானம்பண்ணும் என்று அவன் உன்னோடே சொன்னாலும், அவன் இருதயம் உன்னோடே இர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இருதயத்தின் நினைவு எப்படியோ, அப்படியே அவன் இருக்கிறான்; புசியும், பானம்பண்ணும் என்று அவன் உன்னோடே சொன்னாலும், அவன் இருதயம் உன்னோடே இர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ுசித்த துணிக்கையை வாந்திபண்ணி, உன் இனிய சொற்களை இழந்துபோ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ூடனுடைய செவிகள் கேட்கப்பேசாதே; அவன் உன் வார்த்தைகளின் ஞானத்தை அசட்டைபண்ண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ூர்வ எல்லைக்குறியை மாற்றாதே; திக்கற்ற பிள்ளைகளுடைய நிலங்களை அபகரித்துக்கொள்ளாத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மீட்பர் வல்லவர்; அவர் உன்னுடனே அவர்களுக்காக வழக்காட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இருதயத்தைப் புத்திமதிக்கும், உன் செவிகளை அறிவின் வார்த்தைகளுக்கும் சாய்ப்ப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ள்ளையை தண்டியாமல் விடாதே; அவனைப் பிரம்பினால் அடித்தால் அவன் சாக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பிரம்பினால் அவனை அடிக்கிறதினால் பாதாளத்துக்கு அவன் ஆத்துமாவைத் தப்புவிப்பாய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மகனே, உன் இருதயம் ஞானமுள்ளதாயிருந்தால், என்னிலே என் இருதயம் மகிழ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உதடுகள் செம்மையானவைகளைப் பேசினால், என் உள்ளிந்திரியங்கள் மகிழ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மனதைப் பாவிகள்மேல் பொறாமைகொள்ள விடாதே; நீ நாடோறும் கர்த்தரைப் பற்றும் பயத்தோடிர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ச்சயமாகவே முடிவு உண்டு; உன் நம்பிக்கை வீண்போக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மகனே, நீ செவிகொடுத்து ஞானமடைந்து, உன் இருதயத்தை நல்வழியிலே நடத்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துபானப்பிரியரையும் மாம்சப்பெருந்தீனிக்காரரையும் சேராத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ுடியனும் போஜனப்பிரியனும் தரித்திரராவார்கள்; தூக்கம் கந்தைகளை உடுத்துவி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னைப் பெற்ற தகப்பனுக்குச் செவிகொடு; உன் தாய் வயதுசென்றவளாகும்போது அவளை அசட்டைபண்ணா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த்தியத்தை வாங்கு, அதை விற்காதே; அப்படியே ஞானத்தையும் உபதேசத்தையும் புத்தியையும் வாங்க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திமானுடைய தகப்பன் மிகவும் களிகூருவான்; ஞானமுள்ள பிள்ளையைப் பெற்றவன் அவனால் மகிழு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தகப்பனும் உன் தாயும் சந்தோஷப்படுவார்கள்; உன்னைப் பெற்றவள் மகிழுவ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மகனே, உன் இருதயத்தை எனக்குத் தா; உன் கண்கள் என் வழிகளை நோக்குவ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ேசி ஆழமான படுகுழி; பரஸ்திரீ இடுக்கமான கிண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கொள்ளைக்காரனைப்போல பதிவிருந்து, மனுஷருக்குள்ளே பாதகரைப் பெருகப்பண்ணுகி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ஐயோ! யாருக்கு வேதனை யாருக்குத் துக்கம்? யாருக்குச் சண்டைகள்? யாருக்குப் புலம்பல்? யாருக்குக் காரணமில்லாத காயங்கள்? யாருக்கு இரத்தங்கலங்கின கண்கள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ஐயோ! யாருக்கு வேதனை யாருக்குத் துக்கம்? யாருக்குச் சண்டைகள்? யாருக்குப் புலம்பல்? யாருக்குக் காரணமில்லாத காயங்கள்? யாருக்கு இரத்தங்கலங்கின கண்கள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துபானம் இருக்கும் இடத்திலே தங்கித் தரிப்பவர்களுக்கும், கலப்புள்ள சாராயத்தை நாடுகிறவர்களுக்குந்தான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துபானம் இரத்தவருணமாயிருந்து, பாத்திரத்தில் பளபளப்பாய்த் தோன்றும்போது, நீ அதைப் பாராதே; அது மெதுவாய் இறங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டிவிலே அது பாம்பைப்போல் கடிக்கும், விரியனைப்போல் தீ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கண்கள் பரஸ்திரீகளை நோக்கும்; உன் உள்ளம் தாறுமாறானவைகளைப் பேச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நடுக்கடலிலே சயனித்திருக்கிறவனைப்போலும், பாய்மரத்தட்டிலே படுத்திருக்கிறவனைப்போலும் இருப்ப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்னை அடித்தார்கள், எனக்கு நோகவில்லை; என்னை அறைந்தார்கள், எனக்குச் சுரணையில்லை; நான் அதைப் பின்னும் தொடர்ந்து தேட எப்பொழுது விழிப்பேன் என்ப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்னை அடித்தார்கள், எனக்கு நோகவில்லை; என்னை அறைந்தார்கள், எனக்குச் சுரணையில்லை; நான் அதைப் பின்னும் தொடர்ந்து தேட எப்பொழுது விழிப்பேன் என்ப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ീ അധിപതിയോടുകൂടെ ഭക്ഷണത്തിന്നു ഇരിക്കുമ്പോൾ നിന്റെ മുമ്പിൽ ഇരിക്കുന്നവൻ ആരെന്നു കരുതിക്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ീ ഭോജനപ്രിയൻ ആകുന്നുവെങ്കിൽ നിന്റെ തൊണ്ടെക്കു ഒരു കത്തി വെച്ച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ന്റെ സ്വാദുഭോജനങ്ങളെ കൊതിക്കരുതു; അവ വഞ്ചിക്കുന്ന ഭോജന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ധനവാനാകേണ്ടതിന്നു പണിപ്പെടരുതു; അതിന്നായുള്ള ബുദ്ധി വിട്ടുകള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ന്റെ ദൃഷ്ടി ധനത്തിന്മേൽ പതിക്കുന്നതു എന്തിന്നു? അതു ഇല്ലാതെയായ്പോകുമല്ലോ. കഴുകൻ ആകാശത്ത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പോലെ അതു ചിറകെടുത്തു പറന്ന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ണ്ണുകടിയുള്ളവന്റെ അപ്പം തിന്നരുതു; അവന്റെ സ്വാദുഭോജ്യങ്ങളെ ആഗ്രഹി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തന്റെ മനസ്സിൽ കണക്കു കൂട്ടുന്നതുപോലെ ആകുന്നു; തിന്നു കുടിച്ചുകൊൾക എന്നു അവൻ നിന്നോടു പറ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ഹൃദയമോ നിനക്കു അനുകൂലമ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ീ തിന്ന കഷണം ഛർദ്ദിച്ചുപോകും; നിന്റെ മാധുര്യവാക്കു നഷ്ടമായെന്നും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ഭോഷൻ കേൾക്കെ നീ സംസാരിക്കരുതു; അവൻ നിന്റെ വാക്കുകളുടെ ജ്ഞാനത്തെ നിരസ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ണ്ടേയുള്ള അതിർ നീക്കരുതു; അനാഥന്മാരുടെ നിലം ആക്രമി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രുടെ പ്രതികാരകൻ ബലവാനല്ലോ; അവർക്കു നിന്നോടുള്ള വ്യവഹാരം അവൻ നട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ന്റെ ഹൃദയം പ്രബോധനത്തിന്നും നിന്റെ ചെവി പരിജ്ഞാനവചനങ്ങൾക്കും സമർപ്പ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ബാലന്നു ശിക്ഷ കൊടുക്കാതിരിക്കരുതു; വടികൊണ്ടു അടിച്ചാൽ അവൻ ചത്തുപേ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വടികൊണ്ടു അവനെ അടിക്കുന്നതിനാൽ നീ അവന്റെ പ്രാണനെ പാതാളത്തിൽനിന്നു വിടു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കനേ, നിന്റെ ഹൃദയം ജ്ഞാനത്തെ പഠിച്ചാൽ എന്റെ ഹൃദയവും സന്തോ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ന്റെ അധരം നേർ സംസാരിച്ചാൽ എന്റെ അന്തരംഗങ്ങൾ ആനന്ദ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ന്റെ ഹൃദയം പാപികളോടു അസൂയപ്പെടരുതു; നീ എല്ലായ്പോഴും യഹോവഭക്തിയോടിര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ഒരു പ്രതിഫലം ഉണ്ടാകും നിശ്ചയം; നിന്റെ പ്രത്യാശെക്കു ഭംഗം വരി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കനേ, കേട്ടു ജ്ഞാനം പഠിക്ക; നിന്റെ ഹൃദയത്തെ നേർവഴിയിൽ നടത്തിക്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ീ വീഞ്ഞു കുടിക്കുന്നവരുടെ കൂട്ടത്തിലും മാംസഭോജനപ്രിയരുടെ ഇടയിലും ഇര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കുടിയനും അതിഭക്ഷകനും ദരിദ്രരായ്തീരും; നിദ്രാലുത്വം പഴന്തുണി ഉടുക്കുമാറ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ിന്നെ ജനിപ്പിച്ച അപ്പന്റെ വാക്കു കേൾക്ക; നിന്റെ അമ്മ വൃദ്ധയായിരിക്കുമ്പോൾ അവളെ നിന്ദ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ീ സത്യം വിൽക്കയല്ല വാങ്ങുയത്രേ വേണ്ടതു; ജ്ഞാനവും പ്രബോധനവും വിവേകവും അങ്ങന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ീതിമാന്റെ അപ്പൻ ഏറ്റവും ആനന്ദിക്കും; ജ്ഞാനിയുടെ ജനകൻ അവനിൽ സന്തോ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ിന്റെ അമ്മയപ്പന്മാർ സന്തോഷിക്കട്ടെ; നിന്നെ പ്രസവിച്ചവൾ ആനന്ദ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മകനേ, നിന്റെ ഹൃദയം എനിക്കു തരിക; എന്റെ വഴി നിന്റെ കണ്ണിന്നു ഇമ്പമായി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വേശ്യാസ്ത്രീ ആഴമുള്ള കുഴിയും പരസ്ത്രീ ഇടുക്കമുള്ള കിണറ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ൾ പിടിച്ചുപറിക്കാരനെപ്പോലെ പതിയിരിക്കുന്നു; മനുഷ്യരിൽ ദ്രോഹികളെ വർദ്ധ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ആർക്കു കഷ്ടം, ആർക്കു സങ്കടം, ആർക്കു കലഹം? ആർക്കു ആവലാതി, ആർക്കു അനാവശ്യമായ മുറിവുകൾ, ആ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ൺചുവപ്പ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വീഞ്ഞു കുടിച്ചുകൊണ്ടു നേരം വൈകിക്കുന്നവർക്കും മദ്യം രുചിനോക്കുവാൻ പോകുന്നവർക്ക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വീഞ്ഞു ചുവന്നു പാത്രത്തിൽ തിളങ്ങുന്നതും രസമായി ഇറക്കുന്നതും നീ നോ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ഒടുക്കം അതു സർപ്പംപോലെ കടിക്കും; അണലിപോലെ കൊ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നിന്റെ കണ്ണു പരസ്ത്രീകളെ നോക്കും; നിന്റെ ഹൃദയം വക്രത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നീ നടുക്കടലിൽ ശയിക്കുന്നവനെപ്പോലെയും പാമരത്തിന്റെ മുകളിൽ ഉറങ്ങുന്നവനെപ്പോലെയും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വർ എന്നെ അടിച്ചു എനിക്കു നൊന്തില്ല; അവർ എന്നെ തല്ലി, ഞാൻ അറിഞ്ഞതുമില്ല. ഞാൻ എപ്പോൾ ഉണരും?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ിയും അതു തന്നേ തേടും എന്നു നീ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2026-10-20T02:02:36Z</dcterms:created>
  <dcterms:modified xsi:type="dcterms:W3CDTF">2026-10-20T02:02:36Z</dcterms:modified>
  <dc:title>സദൃശവാക്യങ്ങൾ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