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ரலோகராஜ்யம் வீட்டெஜமானாகிய ஒரு மனுஷனுக்கு ஒப்பாயிருக்கிறது; அவன் தன் திராட்சத்தோட்டத்துக்கு வேலையாட்களை அமர்த்த அதிகாலையிலே புறப்பட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ரலோகராஜ்யம் வீட்டெஜமானாகிய ஒரு மனுஷனுக்கு ஒப்பாயிருக்கிறது; அவன் தன் திராட்சத்தோட்டத்துக்கு வேலையாட்களை அமர்த்த அதிகாலையிலே புறப்ப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ில் ஒருவனுக்கு அவன் பிரதியுத்தரமாக: சிநேகிதனே, நான் உனக்கு அநியாயஞ்செய்யவில்லை; நீ என்னிடத்தில் ஒரு பணத்துக்கு சம்மதிக்கவில்லையா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ில் ஒருவனுக்கு அவன் பிரதியுத்தரமாக: சிநேகிதனே, நான் உனக்கு அநியாயஞ்செய்யவில்லை; நீ என்னிடத்தில் ஒரு பணத்துக்கு சம்மதிக்கவில்லையா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ேலையாட்களுடன் நாளொன்றுக்கு ஒரு பணம் கூலிபேசி, அவர்களைத் தன் திராட்சத்தோட்டத்துக்கு அனுப்ப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ேலையாட்களுடன் நாளொன்றுக்கு ஒரு பணம் கூலிபேசி, அவர்களைத் தன் திராட்சத்தோட்டத்துக்கு அனுப்ப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ுடையதை நீ வாங்கிக்கொண்டு போ, உனக்குக் கொடுத்தது போலப் பிந்தி வந்தவனாகிய இவனுக்கும் கொடுப்பது என்னுடைய இஷ்ட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ூன்றாம் மணி வேளையிலும் அவன் புறப்பட்டுப்போய், கடைத்தெருவிலே சும்மா நிற்கிற வேறு சிலரைக்கண்டு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ூன்றாம் மணி வேளையிலும் அவன் புறப்பட்டுப்போய், கடைத்தெருவிலே சும்மா நிற்கிற வேறு சிலரைக்கண்டு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ுடையதை என் இஷ்டப்படிச் செய்ய எனக்கு அதிகாரமில்லையா? நான் தயாளனாயிருக்கிறபடியால், நீ வன்கண்ணனாயிருக்கலாமா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ுடையதை என் இஷ்டப்படிச் செய்ய எனக்கு அதிகாரமில்லையா? நான் தயாளனாயிருக்கிறபடியால், நீ வன்கண்ணனாயிருக்கலாமா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ும் திராட்சத்தோட்டத்துக்குப் போங்கள்; நியாயமானபடி உங்களுக்கு கூலி கொடுப்பேன் என்றான்; அவர்களும் 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்விதமாக முந்தினோர் பிந்தினோராயும், பிந்தினோர் முந்தினோராயும் இருப்பார்கள்; அழைக்கப்பட்டவர்கள் அநேகர், தெரிந்துகொள்ளப்பட்டவர்களோ சிலர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ுபடியும், ஆறாம் ஒன்பதாம் மணிவேளையிலும் அவன் போய் அப்படியே செய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ுபடியும், ஆறாம் ஒன்பதாம் மணிவேளையிலும் அவன் போய் அப்படியே செய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எருசலேமுக்குப்போகும்போது, வழியிலே பன்னிரண்டு சீஷரையும் தனியே அழைத்து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எருசலேமுக்குப்போகும்போது, வழியிலே பன்னிரண்டு சீஷரையும் தனியே அழைத்து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எருசலேமுக்குப்போகிறோம்; மனுஷகுமாரன் பிரதான ஆசாரியரிடத்திலும் வேதபாரகரிடத்திலும் ஒப்புக்கொடுக்கப்படுவார்; அவர்கள் அவரை மரண ஆக்கினைக்குள்ளாகத் தீர்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எருசலேமுக்குப்போகிறோம்; மனுஷகுமாரன் பிரதான ஆசாரியரிடத்திலும் வேதபாரகரிடத்திலும் ஒப்புக்கொடுக்கப்படுவார்; அவர்கள் அவரை மரண ஆக்கினைக்குள்ளாகத் தீர்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ைப் பரியாசம்பண்ணவும், வாரினால் அடிக்கவும், சிலுவையில் அறையவும் புறஜாதியாரிடத்தில் ஒப்புக்கொடுப்பார்கள்; ஆகிலும் மூன்றாம் நாளிலே உயிரோடே எழுந்திருப்பார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ைப் பரியாசம்பண்ணவும், வாரினால் அடிக்கவும், சிலுவையில் அறையவும் புறஜாதியாரிடத்தில் ஒப்புக்கொடுப்பார்கள்; ஆகிலும் மூன்றாம் நாளிலே உயிரோடே எழுந்திருப்பார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செபதெயுவின் குமாரருடைய தாய் அவரிடத்தில் வந்து அவரைப்பணிந்து கொண்டு: உம்மிடத்தில் ஒரு விண்ணப்பம் பண்ணவேண்டும் என்ற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செபதெயுவின் குமாரருடைய தாய் அவரிடத்தில் வந்து அவரைப்பணிந்து கொண்டு: உம்மிடத்தில் ஒரு விண்ணப்பம் பண்ணவேண்டும் என்ற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அவளை நோக்கி: உனக்கு என்ன வேண்டும் என்று கேட்டார். அதற்கு அவள்: உம்முடைய ராஜ்யத்திலே என் குமாரராகிய இவ்விரண்டுபேரில் ஒருவன் உமது வலது பாரிசத்திலும், ஒருவன் உமது இடதுபாரிசத்திலும் உட்கார்ந்திருக்கும்படி அருள் செய்யவேண்டும் என்ற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அவளை நோக்கி: உனக்கு என்ன வேண்டும் என்று கேட்டார். அதற்கு அவள்: உம்முடைய ராஜ்யத்திலே என் குமாரராகிய இவ்விரண்டுபேரில் ஒருவன் உமது வலது பாரிசத்திலும், ஒருவன் உமது இடதுபாரிசத்திலும் உட்கார்ந்திருக்கும்படி அருள் செய்யவேண்டும் என்ற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பிரதியுத்தரமாக: நீங்கள் கேட்டுக்கொள்ளுகிறது இன்னது என்று உங்களுக்குத் தெரியவில்லை. நான் குடிக்கும் பாத்திரத்தில் நீங்கள் குடிக்கவும், நான் பெறும் ஸ்நானத்தை நீங்கள் பெறவும் கூடுமா என்றார். அதற்கு அவர்கள் கூடும் எ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பிரதியுத்தரமாக: நீங்கள் கேட்டுக்கொள்ளுகிறது இன்னது என்று உங்களுக்குத் தெரியவில்லை. நான் குடிக்கும் பாத்திரத்தில் நீங்கள் குடிக்கவும், நான் பெறும் ஸ்நானத்தை நீங்கள் பெறவும் கூடுமா என்றார். அதற்கு அவர்கள் கூடும்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அவர்களை நோக்கி: என் பாத்திரத்தில் நீங்கள் குடிப்பீர்கள், நான் பெறும் ஸ்நானத்தையும் நீங்கள் பெறுவீர்கள்; ஆனாலும் என் வலது பாரிசத்திலும் இடது பாரிசத்திலும் உட்கார்ந்திருக்கும்படி என் பிதாவினால் எவர்களுக்கு ஆயத்தம்பண்ணப்பட்டிருக்கிறதோ அவர்களுக்கேயல்லாமல், மற்றொருவருக்கும் அதை அருளுவது என் காரியமல்ல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அவர்களை நோக்கி: என் பாத்திரத்தில் நீங்கள் குடிப்பீர்கள், நான் பெறும் ஸ்நானத்தையும் நீங்கள் பெறுவீர்கள்; ஆனாலும் என் வலது பாரிசத்திலும் இடது பாரிசத்திலும் உட்கார்ந்திருக்கும்படி என் பிதாவினால் எவர்களுக்கு ஆயத்தம்பண்ணப்பட்டிருக்கிறதோ அவர்களுக்கேயல்லாமல், மற்றொருவருக்கும் அதை அருளுவது என் காரியமல்ல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ற்ற பத்துப்பேரும் அதைக்கேட்டு, அந்த இரண்டு சகோதரர் பேரிலும் எரிச்சலா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, இயேசு அவர்களை கிட்டவரச்செய்து: புறஜாதியாருடைய அதிகாரிகள் அவர்களை இறுமாப்பாய் ஆளுகிறார்கள் என்றும், பெரியவர்கள் அவர்கள் மேல் கடினமாய் அதிகாரஞ்செலுத்துகிறார்கள் என்றும், நீங்கள் அறிந்திருக்கிற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, இயேசு அவர்களை கிட்டவரச்செய்து: புறஜாதியாருடைய அதிகாரிகள் அவர்களை இறுமாப்பாய் ஆளுகிறார்கள் என்றும், பெரியவர்கள் அவர்கள் மேல் கடினமாய் அதிகாரஞ்செலுத்துகிறார்கள் என்றும், நீங்கள் அறிந்திருக்கிற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ுக்குள்ளே அப்படி இருக்கலாகாது; உங்களில் எவனாகிலும் பெரியவனாயிருக்க விரும்பினால், அவன் உங்களுக்குப் பணிவிடைக்காரனாயிருக்கக்கடவ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ுக்குள்ளே அப்படி இருக்கலாகாது; உங்களில் எவனாகிலும் பெரியவனாயிருக்க விரும்பினால், அவன் உங்களுக்குப் பணிவிடைக்காரனாயிருக்கக்கடவ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ங்களில் எவனாகிலும் முதன்மையானவனாயிருக்க விரும்பினால், அவன் உங்களுக்கு ஊழியக்காரனாயிருக்கக்கடவ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, மனுஷகுமாரனும் ஊழியங்கொள்ளும்படி வராமல், ஊழியஞ்செய்யவும், அநேகரை மீட்கும் பொருளாகத் தம்முடைய ஜீவனைக்கொடுக்கவும் வந்தார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, மனுஷகுமாரனும் ஊழியங்கொள்ளும்படி வராமல், ஊழியஞ்செய்யவும், அநேகரை மீட்கும் பொருளாகத் தம்முடைய ஜீவனைக்கொடுக்கவும் வந்தார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எரிகோவிலிருந்து புறப்பட்டுப் போகையில், திரளான ஜனங்கள் அவருக்குப் பின் செ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வழியருகே உட்கார்ந்திருந்த இரண்டு குருடர், இயேசு அவ்வழியே வருகிறார் என்று கேள்விப்பட்டு: ஆண்டவரே, தாவீதின் குமாரனே, எங்களுக்கு இரங்கும் என்று கூப்பிட்ட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வழியருகே உட்கார்ந்திருந்த இரண்டு குருடர், இயேசு அவ்வழியே வருகிறார் என்று கேள்விப்பட்டு: ஆண்டவரே, தாவீதின் குமாரனே, எங்களுக்கு இரங்கும் என்று கூப்பிட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பேசாதிருக்கும்படி அவர்களை ஜனங்கள் அதட்டினார்கள். அவர்களோ: தாவீதின் குமாரனே, எங்களுக்கு இரங்கும் என்று அதிகமாய்க் கூப்பிட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பேசாதிருக்கும்படி அவர்களை ஜனங்கள் அதட்டினார்கள். அவர்களோ: தாவீதின் குமாரனே, எங்களுக்கு இரங்கும் என்று அதிகமாய்க் கூப்பிட்ட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தினோராம் மணிவேளையிலும் அவன்போய், சும்மா நிற்கிற வேறு சிலரைக்கண்டு: நீங்கள் பகல் முழுவதும் இங்கே சும்மா நிற்கிறதென்ன என்று கேட்ட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தினோராம் மணிவேளையிலும் அவன்போய், சும்மா நிற்கிற வேறு சிலரைக்கண்டு: நீங்கள் பகல் முழுவதும் இங்கே சும்மா நிற்கிறதென்ன என்று கேட்ட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யேசு நின்று, அவர்களைத் தம்மிடத்தில் அழைத்து: நான் உங்களுக்கு என்ன செய்யவேண்டும் என்றிருக்கிறீர்கள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அவர்கள்: ஒருவனும் எங்களுக்கு வேலையிடவில்லை என்றார்கள். அவன் அவர்களை நோக்கி: நீங்களும் திராட்சத்தோட்டத்துக்குப் போங்கள். நியாயமானபடி கூலி பெற்றுக்கொள்வீர்கள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அவர்கள்: ஒருவனும் எங்களுக்கு வேலையிடவில்லை என்றார்கள். அவன் அவர்களை நோக்கி: நீங்களும் திராட்சத்தோட்டத்துக்குப் போங்கள். நியாயமானபடி கூலி பெற்றுக்கொள்வீர்கள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ற்கு அவர்கள்: ஆண்டவரே, எங்கள் கண்களைத் திறக்கவேண்டும் எ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ாயங்காலத்தில், திராட்சத்தோட்டத்துக்கு எஜமான் தன் காரியக்காரனை நோக்கி: நீ வேலையாட்களை அழைத்து, பிந்திவந்தவர்கள் தொடங்கி முந்திவந்தவர்கள்வரைக்கும் அவர்களுக்குக் கூலி கொடு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ாயங்காலத்தில், திராட்சத்தோட்டத்துக்கு எஜமான் தன் காரியக்காரனை நோக்கி: நீ வேலையாட்களை அழைத்து, பிந்திவந்தவர்கள் தொடங்கி முந்திவந்தவர்கள்வரைக்கும் அவர்களுக்குக் கூலி கொடு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யேசு மனதுருகி, அவர்கள் கண்களைத் தொட்டார்; உடனே அவர்கள் பார்வையடைந்து, அவருக்குப் பின்சென்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யேசு மனதுருகி, அவர்கள் கண்களைத் தொட்டார்; உடனே அவர்கள் பார்வையடைந்து, அவருக்குப் பின்செ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பதினோராம் மணிவேளையில் வேலையமர்த்தப்பட்டவர்கள் வந்து ஆளுக்கு ஒவ்வொரு பணம் வாங்கி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ுந்தி அமர்த்தப்பட்டவர்கள் வந்து, தங்களுக்கு அதிக கூலி கிடைக்கும் என்று எண்ணினார்கள், அவர்களும் ஆளுக்கு ஒவ்வொரு பணம் வாங்கி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ுந்தி அமர்த்தப்பட்டவர்கள் வந்து, தங்களுக்கு அதிக கூலி கிடைக்கும் என்று எண்ணினார்கள், அவர்களும் ஆளுக்கு ஒவ்வொரு பணம் வாங்கி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ங்கிக்கொண்டு வீட்டெஜமானை நோக்கி: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ந்திவந்தவர்களாகிய இவர்கள் ஒரு மணி நேரமாத்திரம் வேலை செய்தார்கள்; பகலின் கஷ்டத்தையும் வெயிலின் உஷ்ணத்தையும் சகித்த எங்களுக்கு இவர்களைச் சமமாக்கினீரே என்று முறுமுறுத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ந்திவந்தவர்களாகிய இவர்கள் ஒரு மணி நேரமாத்திரம் வேலை செய்தார்கள்; பகலின் கஷ்டத்தையும் வெயிலின் உஷ்ணத்தையும் சகித்த எங்களுக்கு இவர்களைச் சமமாக்கினீரே என்று முறுமுறுத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9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‘স্বর্গরাজ্য এমন একজন জমিদারের মতো, যিনি তাঁর দ্রাক্ষা ক্ষেতে কাজ করার জন্য ভোরবেলাই মজুর আন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রিয়ে পড়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‘এর উত্তরে তিনি তাদের একজনকে বললেন, ‘বন্ধু, আমি তো তোমার সঙ্গে কোন অন্যায় ব্যবহার করিনি৷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এক টাকা মজুরীতে কাজ করতে রাজী হও ন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িনি মজুরদের দিনে একটি রৌপ্যমুদ্রা মজুরী দেবেন বলে ঠিক করে, তাদের তাঁর দ্রাক্ষা ক্ষেতে পাঠ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োমার যা পাওনা তা নিয়ে বাড়ি যাও৷ আমার ইচ্ছা, আমি তোমাকে যা দিয়েছি, এই শেষের জনকেও তাই দে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ায় নটার সময় তিনি বাড়ির বাইরে গেলেন আর দেখলেন, কিছু লোক বাজারে তখনও কিছু না করে দাঁ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া আমার নিজের, তা আমার খুশীমতো ব্যবহার করার অধিকার কি আমার নেই ? আমি দয়ালু, এই জন্য কি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র্ষা হচ্ছ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িনি তাদের বললেন, ‘তোমরাও আমার দ্রাক্ষা ক্ষেতে কাজ করতে যাও, আমি তোমাদের ন্যায় মজুরী দে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‘ঠিক এই রকম যাঁরা শেষের তারা প্রথম হবে, আর যাঁরা প্রথম, তারা শেষে পড়ে যা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খন তারাও দ্রাক্ষা ক্ষেতে কাজ করতে গেল৷ ‘সেই ব্যক্তি আবার প্রায় বেলা বারোটা ও তিনটার সময় বাড়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ইরে গিয়ে ঐ একই রকম ভাবে মজুরদের কাজে পাঠ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রপর যীশু জেরুশালেমের দিকে যাত্রা করলেন৷ সঙ্গে তাঁর বারোজন শিষ্যও ছিলেন, পথে তিনি তাঁদের একান্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ডেকে নিয়ে গিয়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‘শোন, আমরা এখন জেরুশালেমের দিকে যাচ্ছি৷ সেখানে মানবপুত্রকে প্রধান যাজকদের ও ব্যবস্থার শিক্ষ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তে সঁপে দেওয়া হবে, তারা তাঁকে মৃত্যুদণ্ড দে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রা তাঁকে বিদ্রূপ করবার জন্য, বেত মারবার ও ক্রুশে দেবার জন্য অইহুদীদের হাতে তুলে দেবে৷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্যুর তিন দিনের মাথায় তিনি জীবিত হয়ে উঠব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রে সিবদিয়ের ছেলেদের মা তার দুই ছেলেকে নিয়ে যীশুর কাছে এসে তাঁকে প্রণাম করে বললেন, আম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করু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যীশু তাকে বললেন, ‘তুমি কি চাও?’তিনি বললেন, ‘আপনি আমায় এই প্রতিশ্রুতি দিন য়েন আপনার রাজ্য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দুই ছেলে একজন আপনার ডানপাশে আর একজন বাঁ পাশে বসতে পা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র উত্তরে যীশু বললেন, ‘তোমরা কি চাইছ তা তোমরা জান না৷ আমি য়ে দুঃখের পেয়ালায় পান করতে যাচ্ছ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তে কি তোমরা পান করতে পার?’ছেলেরা তাঁকে বলল, ‘হ্যাঁ, পারি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িনি তাদের বললেন, ‘বাস্তবিক, তোমরা আমার পেয়ালায় পান করবে; কিন্তু আমার ডানদিকে বা বাঁদিকে বস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ার অধিকার আমার নেই৷ আমার পিতা যাদের জন্য তা ঠিক করে রেখেছেন, তারাই তা পা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বাকি দশজন শিষ্য এই কথা শুনে ঐ দুই ভাইয়ের ওপর রেগ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খন যীশু তাঁদের নিজের কাছে ডেকে বললেন, ‘তোমরা একথা জান য়ে, অইহুদীদের শাসনকর্তারাই তাদের প্রভ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তাদের মধ্যে যাঁরা প্রধান তারা তাদের ওপর হুকুম চাল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কিন্তু তোমাদের মধ্যে সেরকম হওয়া উচিত নয়৷ তোমাদের মধ্যে য়ে বড় হতে চায়, তাকে তোমাদের সেবক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আর তোমাদের মধ্যে য়ে শ্রেষ্ঠ স্থান লাভ করতে চায়, সে য়েন তোমাদের দাস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মনে রেখো, তোমাদের মানবপুত্রের মতো হতে হবে, যিনি সেবা পেতে নয় বরং সেবা করতে এসেছেন, আর অন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 মুক্তির মূল্য হিসাবে নিজের প্রাণ উত্‌সর্গ করতে এসে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াঁরা যখন যিরীহো শহর ছেড়ে যাচ্ছিলেন, তখন বহু লোক যীশুর পিছু পিছু চল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সেখানে পথের ধারে দুজন অন্ধ বসেছিল৷ যীশু সেই পথ দিয়ে যাচ্ছেন শুনে তারা চিত্‌কার করে বলল, ‘প্রভ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য়ূদের পুত্র, আমাদের প্রতি দয়া করু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লোকেরা তাদের ধমক দিয়ে চুপ করতে বলল৷ কিন্তু তারা আরো চিত্‌কার করে বলতে লাগল, ‘প্রভু দায়ূ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, আমাদের প্রতি দয়া করু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ায় পাঁচটার সময় তিনি আবার বাইরে গেলেন ও আরো কিছু লোককে দাঁড়িয়ে থাকতে দেখে তাদের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তোমরা সারাদিন কোন কাজ না করে এখানে দাঁড়িয়ে আছ ক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খন যীশু দাঁড়ালেন আর তাদের ডেকে বললেন, ‘তোমরা কি চাও? আমি তোমাদের জন্য কি করব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‘তারা তাঁকে বলল, ‘কেউ আমাদের কাজে নেয় নি৷’‘তখন ক্ষেতের মালিক তাদের বললেন, ‘তোমরাও গিয়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েতে কাজে লাগো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ারা বলল, ‘প্রভু আমরা য়েন দেখতে পা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‘দিনের শেষে ক্ষেতের মালিক তাঁর নায়েবকে ডেকে বললেন, ‘মজুরদের সকলকে ডাক ও তাদের মজুরী মিটিয়ে দাও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েষের জন থেকে শুরু করে প্রথম জন পর্যন্ত সকলকে দা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খন তাদের প্রতি যীশুর করুণা হল৷ তিনি তাদের চোখ স্পর্শ করলেন, আর তখনইতারা দৃষ্টি ফিরে পেল ও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ছনে পেছনে চল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‘বিকেল পাঁচটায় য়ে মজুররা কাজে লেগেছিল, তারা এসে প্রত্যেকে একটা রূপোর টাকা নি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থমে যাদের কাজে লাগানো হয়েছিল, তারা বেশী পাবে বলে আশা করেছিল, কিন্তু তারাও প্রত্যেকে একটা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ূপোর টাকা প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রা তা নিল বটে কিন্তু ক্ষেতের মালিকের বিরুদ্ধে অভিযোগ কর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াঁরা শেষে কাজে লেগেছিল তারা মাত্র একঘন্টা কাজ করেছে, আর আপনি তাদের ও আমাদের সমান মজুরী দিলেন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থচ আমরা কড়া রোদে সারা দিন ধরে কাজ করলাম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2026-10-20T03:40:55Z</dcterms:created>
  <dcterms:modified xsi:type="dcterms:W3CDTF">2026-10-20T03:40:55Z</dcterms:modified>
  <dc:title>মথি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