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81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நாமம் எல்லாவற்றிற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ான நாமம் இயேசுவின்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வற்றிற்கும் மேலான ந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நாமம் இயேசுவின்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ரைத்தனத்திற்கும் அதிகாரத்திற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ய்பிசாசின் தந்திரத்திற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வற்றிற்கும் மேலான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நாமம் இயேசுவின்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க்கும் கர்த்தத்துவத்திற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்மையிலும் மறுமைய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வற்றிற்கும் மேலான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நாமம் இயேசுவின்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ோத்தரிப்பீர் ஸ்தோத்தரிப்ப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சவாசிப்போர் ஸ்தோத்தரிப்ப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வற்றிற்கும் மேலான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நாமம் இயேசுவின்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2026-09-16T23:37:55Z</dcterms:created>
  <dcterms:modified xsi:type="dcterms:W3CDTF">2026-09-16T23:37:55Z</dcterms:modified>
  <dc:title>துதிப் பாடல்கள் : 497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