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க்காலத்திலே எகிப்துதேசத்தின் நடுவிலே கர்த்தருக்கு ஒரு பலிபீடமும், அதின் எல்லையருகே கர்த்தருக்கு ஒரு ஸ்தம்பமும்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ன் பாரம். இதோ, கர்த்தர் வேகமான மேகத்தின்மேல் ஏறி எகிப்துக்கு வருவார்; அப்பொழுது எகிப்தின் விக்கிரகங்கள் அவருக்கு முன்பாகக் குலுங்கும், எகிப்தின் இருதயம் தனக்குள்ளே கரைந்து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னோடே சகோதரனும், சிநேகிதனோடே சிநேகிதனும், பட்டணத்தோடே பட்டணமும் ராஜ்யத்தோடே ராஜ்யமும் யுத்தம்பண்ணும்படியாய், எகிப்தியரை எகிப்தியரோடே போர் கலக்கப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ால் எகிப்தியருடைய ஆவி அவர்களுக்குள் சோர்ந்துபோகும்; அவர்கள் ஆலோசனையை முழுகிப்போகப் பண்ணுவேன்; அப்பொழுது விக்கிரகங்களையும், மந்திரவாதிகளையும் சன்னதக்காரர்களையும், குறிசொல்லுகிறவர்களையும் தே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ைக் கடினமான அதிபதியின் கையில் ஒப்பிப்பேன்; கடூரமான ராஜா அவர்களை ஆளுவானெ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டலின் தண்ணீர்கள் குறைந்து, நதியும் வற்றி வறண்ட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றுகளைத் திருப்பிவிடுவார்கள்; அரணிப்பான அகழிகள் வெறுமையாகி வறண்டுபோம்; கொறுக்கையும் நாணலும் வா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தியோரத்திலும் நதிமுகத்திலுமிருக்கிற மடலுள்ள செடிகளும், நதியருகே விதைக்கப்பட்ட யாவும் உலர்ந்துபோம்; அது பறக்கடிக்கப்பட்டு இல்லாதே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ு எகிப்து தேசத்திலே சேனைகளின் கர்த்தருக்கு அடையாளமும் சாட்சியுமாயிருக்கும்; ஒடுக்குகிறவர்களினிமித்தம் அவர்கள் கர்த்தரைநோக்கிக் கூப்பிடுவார்கள்; அப்போது அவர்களுக்கு ஒரு இரட்சகனையும், ஒரு பெலவானையும் அனுப்பி அவர்களை விடுவ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ீன்பிடிக்கிறவர்கள் பெருமூச்சுவிடுவார்கள், நதியிலே தூண்டில்போடுகிற யாவரும் துக்கிப்பார்கள்; தண்ணீர்களின்மேல் வலைகளை வீசுகிறவர்கள் சலித்துப்போ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ெல்லிய சணலைப் பக்குவப்படுத்துகிறவர்களும், சல்லாக்களை நெய்கிறவர்களும் நாண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எகிப்தியருக்கு அறியப்படுவார்; எகிப்தியர் கர்த்தரை அக்காலத்திலே அறிந்து, அவருக்குப் பலிகளோடும் காணிக்கைகளோடும் ஆராதனைசெய்து கர்த்தருக்குப் பொருத்தனைகளைப்பண்ணி அவைகளைச் செலுத்த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ீன் வளர்க்கிற குளங்களைக் கூலிக்கு அணைக்கட்டுகிற அனைவருடைய அணைக்கட்டுகளும் உடைந்துப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கிப்தியரை வாதையினால் அடிப்பார்; அடித்து குணமாக்குவார்; அவர்கள் கர்த்தரிடத்தில் மனந்திரும்புவார்கள்; அப்பொழுது அவர்கள் விண்ணப்பத்தைக் கேட்டு, அவர்களைக் குணமாக்க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ோவான்பட்டணத்தின் பிரபுக்களானவர்கள் மூடர்கள்; பார்வோனுடைய ஞானமுள்ள ஆலோசனைக்காரரின் ஆலோசனை மதியீனமாயிற்று: நான் ஞானிகளின் புத்திரன், நான் பூர்வ ராஜாக்களின் குமாரன் என்று பார்வோனுடனே எப்படிச் சொல்லுகிறீர்கள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எகிப்திலிருந்து அசீரியாவுக்குப் போகிற பெரும்பாதை உண்டாயிருக்கும்; அசீரியர் எகிப்துக்கும், எகிப்தியர் அசீரியாவுக்கும் வந்து, எகிப்தியர் அசீரியரோடுங்கூட ஆராதனை செய்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க்காலத்திலே இஸ்ரவேல் எகிப்தோடும் அசீரியாவோடும் மூன்றாவதாக பூமியின் நடுவில் ஆசீர்வாத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ைக் குறித்துச் சேனைகளின் கர்த்தர்: எகிப்தியராகிய என் ஜனமும், அசீரியராகிய என் கரத்தின் கிரியையும், இஸ்ரவேலராகிய என் சுதந்தரமும் ஆசீர்வதிக்கப்பட்டது என்று சொல்லி, அவர்களை ஆசீர்வத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எங்கே? உன் ஞானிகள் எங்கே? சேனைகளின் கர்த்தர் எகிப்தைக்குறித்துப் பண்ணின யோசனையை அவர்கள் உனக்குத் தெரிவிக்கட்டும்; அல்லது தாங்களே அறிந்துகொள்ளட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வான் பிரபுக்கள் மூடரானார்கள்; நோப்பின் பிரபுக்கள் மோசம்போனார்கள்; எகிப்தையும் அதின் கோத்திரத்தலைவரையும் வழிதப்பப்பண்ண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அதின் நடுவில் தாறுமாறுகளின் ஆவியை வரப்பண்ணினார்; ஆனதுகொண்டு வெறியன் வாந்திபண்ணி, தள்ளாடித் திரிகிறதுபோல அவர்கள் எகிப்தை அதின் எல்லாச் செய்கையிலும் தள்ளாடித் திரியப்பண்ண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ில் தலையாகிலும் வாலாகிலும் கிளையாகிலும் நாணலாகிலும் செய்யும் வேலை ஒன்றுமிரா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எகிப்தியர் பெண்டுகளைப்போலிருந்து, சேனைகளின் கர்த்தர் தங்கள்மேல் அசைக்கும் கையசைவிலே அஞ்சி நடுங்க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ேனைகளின் கர்த்தர் அவர்களுக்கு விரோதமாக நிர்ணயித்துக்கொண்ட ஆலோசனையினிமித்தம் யூதாவின் தேசம் எகிப்தியருக்குப் பயங்கரமாயிருக்கும்; தனக்குள் அதை நினைக்கிறவனெவனும் திடுக்கிடு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க்காலத்திலே எகிப்துதேசத்திலிருக்கும் ஐந்து பட்டணங்கள் கானான் பாஷையைப் பேசி, சேனைகளின் கர்த்தரை முன்னிட்டு ஆணையிடும்; அவைகளில் ஒன்று நிர்மூலமான பட்டணம் என்ன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്നാളിൽ മിസ്രയീംദേശത്തിന്റെ നടുവിൽ യഹോവെക്കു ഒരു യാഗപീഠവും അതിന്റെ അതൃത്തിയിൽ യഹോവെക്ക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ണും ഉണ്ട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ിസ്രയീമിനെക്കുറിച്ചുള്ള പ്രവാചകം: യഹോവ വേഗതയുള്ളോരു മേഘത്തെ വാഹനമാക്കി മിസ്രയീമ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; അപ്പോൾ മിസ്രയീമിലെ മിത്ഥ്യാമൂർത്തികൾ അവന്റെ സന്നിധിയിങ്കൽ നടുങ്ങുകയും മിസ്രയീമിന്റെ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്റെ ഉള്ളിൽ ഉരു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മിസ്രയീമ്യരെ മിസ്രയീമ്യരോടു കലഹിപ്പിക്കും; അവർ ഓരോരുത്തൻ താന്താന്റെ സഹോദരനോടും ഓരോ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കൂട്ടുകാരനോടും പട്ടണം പട്ടണത്തോടും രാജ്യം രാജ്യത്തോടും യുദ്ധ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ിസ്രയീമിന്റെ ചൈതന്യം അതിന്റെ ഉള്ളിൽ ഒഴിഞ്ഞുപോകും; ഞാൻ അതിന്റെ ആലോചനയെ നശിപ്പിക്കും; അ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മിത്ഥ്യാമൂർത്തികളോടും മന്ത്രവാദികളോടും വെളിച്ചപ്പാടന്മാരോടും ലക്ഷണം പറയുന്നവരോടും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മിസ്രയീമ്യരെ ഒരു ക്രൂരയജമാനന്റെ കയ്യിൽ ഏല്പിക്കും; ഉഗ്രനായ ഒരു രാജാവു അവരെ ഭര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യഹോവയായ കർത്താവ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മുദ്രത്തിൽ വെള്ളം ഇല്ലാതെയാകും; നദി വറ്റി ഉണ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ദികൾക്കു നാറ്റം പിടിക്കും; മിസ്രയീമിലെ തോടുകൾ വറ്റി ഉണങ്ങും; ഞാങ്ങണയും വേഴവും വാട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ദിക്കരികെയും നദീതീരത്തും ഉള്ള പുൽപുറങ്ങളും നദീതീരത്തു വിതെച്ചതൊക്കെയും ഉണങ്ങി പറ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െ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 മിസ്രയീംദേശത്തു സൈന്യങ്ങളുടെ യഹോവെക്കു ഒരു അടയാളവും ഒരു സാക്ഷ്യവും ആയിരിക്കും; പീഡ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അവർ യഹോവയോടു നിലവിളിക്കും; അവൻ അവർക്കു ഒരു രക്ഷകനെ അയക്കും; അവൻ പെരുതു അവരെ വിടു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ീൻപിടിക്കുന്നവർ വിലപിക്കും; നദിയിൽ ചൂണ്ടൽ ഇടുന്നവരൊക്കെയും ദുഃഖിക്കും; വെള്ളത്തിൽ വല വീശ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ഷാദ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ചീകി വെടിപ്പാക്കിയ ചണംകൊണ്ടു വേല ചെയ്യുന്നവരും വെള്ളത്തുണി നെയ്യുന്നവരും ലജ്ജിച്ച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ങ്ങനെ യഹോവ മിസ്രയീമിന്നു തന്നെ വെളിപ്പെടുത്തുകയും മിസ്രയീമ്യർ അന്നു യഹോവയെ അറിഞ്ഞു യാ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പാടും കഴിക്കയും യഹോവെക്കു ഒരു നേർച്ച നേർന്നു അതിനെ നിവർത്തിക്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ാജ്യത്തിന്റെ തൂണുകളായിരിക്കുന്നവർ തകർന്നുപോകും; കൂലിവേലക്കാർ മനോവ്യസനത്തോട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 മിസ്രയീമിനെ അടിക്കും; അടിച്ചിട്ടു അവൻ വീണ്ടും അവരെ സൌഖ്യമാക്കും; അവർ യഹോവയിങ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കയും അവൻ അവരുടെ പ്രാർത്ഥന കേട്ടു അവരെ സൌഖ്യമാ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സോവനിലെ പ്രഭുക്കന്മാർ കേവലം ഭോഷന്മാരത്രേ; ഫറവോന്റെ ജ്ഞാനമേറിയ മന്ത്രിമാരുടെ ആലോച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ോഷത്വമായി തീർന്നിരിക്കുന്നു; ഞാൻ ജ്ഞാനികളുടെ മകൻ, പുരാതനരാജാക്കന്മാരുടെ മകൻ എന്നിപ്രകാര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ോനോടു പറയുന്നതു എങ്ങിന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ന്നാളിൽ മിസ്രയീമിൽനിന്നു അശ്ശൂരിലേക്കു ഒരു പെരുവഴി ഉണ്ടാകും; അശ്ശൂർയ്യർ മിസ്രയീമ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ർ അശ്ശൂരിലേക്കും ചെല്ലും; മിസ്രയീമ്യർ അശ്ശൂർയ്യരോടുകൂടെ ആരാധന ക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ന്നാളിൽ യിസ്രായേൽ ഭൂമിയുടെ മദധ്യേ ഒരു അനുഗ്രഹമായി മിസ്രയീമിനോടും അശ്ശൂരിനോടും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ാമത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ൈന്യങ്ങളുടെ യഹോവ അവരെ അനുഗ്രഹിച്ചു; എന്റെ ജനമായ മിസ്രയീമും എന്റെ കൈകളുടെ പ്രവൃത്തിയായ അശ്ശൂ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വകാശമായ യിസ്രായേലും അനുഗ്രഹിക്കപ്പെടുമാറാകട്ടെ എന്നു അരുളിച്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റെ ജ്ഞാനികൾ എവിടെ? അവർ ഇപ്പോൾ നിനക്കു പറഞ്ഞുതരട്ടെ;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െക്കുറിച്ചു നിർണ്ണയിച്ചതു അവർ എന്തെന്നു ഗ്രഹ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ോവനിലെ പ്രഭുക്കന്മാർ ഭോഷന്മാരായ്തീർന്നിരിക്കുന്നു; നോഫിലെ പ്രഭു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ഞ്ചിക്കപ്പെട്ടിരിക്കുന്നു; മിസ്രയീമിലെ ഗോത്രങ്ങളുടെ മൂലക്കല്ലായിരിക്കുന്നവർ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റ്റ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ോവ അതിന്റെ നടുവിൽ മനോവിഭ്രമം പകർന്നു; ലഹരിപിടിച്ചവൻ തന്റെ ഛർദ്ദിയിൽ ചാഞ്ചാടിനട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 അവർ മിസ്രയീമിനെ അതിന്റെ സകലപ്രവൃത്തിയിലും തെറ്റിനടക്കുമാറ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ലയോ വാലോ പനമ്പട്ടയോ പോട്ടപ്പുല്ലോ നിർവ്വഹിക്കേണ്ടുന്ന ഒരു പ്രവൃ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്നുണ്ടായ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ന്നാളിൽ മിസ്രയീമ്യർ സ്ത്രീകൾക്കു തുല്യരായിരിക്കും; സൈന്യങ്ങളുടെ യഹോവ അവരുടെ നേര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ങ്ങുന്നതുനിമിത്തം അവർ പേടിച്ചു വി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ൂദാദേശം മിസ്രയീമിന്നു ഭയങ്കരമായിരിക്കും; അതിന്റെ പേർ പറഞ്ഞുകേൾക്കുന്നവരൊക്കെയും സൈന്യ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അതിന്നു വിരോധമായി നിർണ്ണയിച്ച നിർണ്ണയംനിമിത്തം ഭയ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്നാളിൽ മിസ്രയീംദേശത്തുള്ള അഞ്ചു പട്ടണങ്ങൾ കനാൻ ഭാഷ സംസാരിച്ചു സൈന്യങ്ങളുടെ യഹോ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ംചെയ്യും; ഒന്നിന്നു സൂര്യനഗരം (ഈർ ഹഹേരെസ്) എന്നു പേർ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2026-10-21T01:59:28Z</dcterms:created>
  <dcterms:modified xsi:type="dcterms:W3CDTF">2026-10-21T01:59:28Z</dcterms:modified>
  <dc:title>യെശയ്യാവ്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