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ைக் கொன்றுபோடும்படிக்கு, சவுல் தன் குமாரனாகிய யோனத்தானோடும் தன் ஊழியக்காரர் எல்லாரோடும் பேச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ாகிய யோனத்தானோ, தாவீதின்மேல் மிகவும் பிரியமாயிருந்தான்; அதனால் யோனத்தான் தாவீதுக்கு அதை அறிவித்து: என் தகப்பனாகிய சவுல் உம்மைக் கொன்று போட வகைதேடுகிறார்; இப்போதும் நாளைக்காலமே நீர் எச்சரிக்கையாயிருந்து, மறைவான இடத்தில் ஒளித்துக்கொண்டி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ாகிய யோனத்தானோ, தாவீதின்மேல் மிகவும் பிரியமாயிருந்தான்; அதனால் யோனத்தான் தாவீதுக்கு அதை அறிவித்து: என் தகப்பனாகிய சவுல் உம்மைக் கொன்று போட வகைதேடுகிறார்; இப்போதும் நாளைக்காலமே நீர் எச்சரிக்கையாயிருந்து, மறைவான இடத்தில் ஒளித்துக்கொண்டி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ுறப்பட்டுவந்து, நீர் வெளியிலிருக்கும் இடத்தில் என் தகப்பன் பக்கத்திலே நின்று, உமக்காக என் தகப்பனோடே பேசி, நடக்கும் காரியத்தைக் கண்டு, உமக்கு அறிவிப்ப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ுறப்பட்டுவந்து, நீர் வெளியிலிருக்கும் இடத்தில் என் தகப்பன் பக்கத்திலே நின்று, உமக்காக என் தகப்பனோடே பேசி, நடக்கும் காரியத்தைக் கண்டு, உமக்கு அறிவிப்ப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ோனத்தான் தன் தகப்பனாகிய சவுலோடே தாவீதுக்காக நலமாய்ப் பேசி, ராஜா தம்முடைய அடியானாகிய தாவீதுக்கு விரோதமாய்ப் பாவஞ்செய்யாதிருப்பாராக; அவன் உமக்கு விரோதமாகப் பாவஞ்செய்யவில்லை; அவன் செய்கைகள் உமக்கு மெத்த உபயோகமாயிருக்கிறத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ோனத்தான் தன் தகப்பனாகிய சவுலோடே தாவீதுக்காக நலமாய்ப் பேசி, ராஜா தம்முடைய அடியானாகிய தாவீதுக்கு விரோதமாய்ப் பாவஞ்செய்யாதிருப்பாராக; அவன் உமக்கு விரோதமாகப் பாவஞ்செய்யவில்லை; அவன் செய்கைகள் உமக்கு மெத்த உபயோகமாயிருக்கிற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யோனத்தனுடைய சொல்லைக் கேட்டு: அவன் கொலைசெய்யப்படுவதில்லை என்று கர்த்தருடைய ஜீவனைக்கொண்டு ஆணையி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னத்தான் தாவீதை அழைத்து, அந்த வார்த்தைகளையெல்லாம் அவனுக்கு அறிவித்து, அவனைச் சவுலண்டையிலே கூட்டிக்கொண்டுபோய் விட்டான்; அப்படியே அவன் முன் போலவே அவனுடைய சமுகத்தில் இ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னத்தான் தாவீதை அழைத்து, அந்த வார்த்தைகளையெல்லாம் அவனுக்கு அறிவித்து, அவனைச் சவுலண்டையிலே கூட்டிக்கொண்டுபோய் விட்டான்; அப்படியே அவன் முன் போலவே அவனுடைய சமுகத்தில் இ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படியும் ஒரு யுத்தம் உண்டாயிற்று; அப்பொழுது தாவீது புறப்பட்டுப் போய், பெலிஸ்தரோடே யுத்தம்பண்ணி, அவர்களுக்குள் மகா சங்காரம்பண்ணினதினால் அவர்கள் அவனுக்கு முன்பாக முறிந்தோடிப்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படியும் ஒரு யுத்தம் உண்டாயிற்று; அப்பொழுது தாவீது புறப்பட்டுப் போய், பெலிஸ்தரோடே யுத்தம்பண்ணி, அவர்களுக்குள் மகா சங்காரம்பண்ணினதினால் அவர்கள் அவனுக்கு முன்பாக முறிந்தோடிப்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ல் விடப்பட்ட பொல்லாத ஆவி சவுலின்மேல் வந்தது; அவன் தன் வீட்டில் உட்கார்ந்து, தன் ஈட்டியைக் கையிலே பிடித்துக்கொண்டிருந்தான்; தாவீது தன் கையினாலே சுரமண்டலம் வாச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ல் விடப்பட்ட பொல்லாத ஆவி சவுலின்மேல் வந்தது; அவன் தன் வீட்டில் உட்கார்ந்து, தன் ஈட்டியைக் கையிலே பிடித்துக்கொண்டிருந்தான்; தாவீது தன் கையினாலே சுரமண்டலம் வாச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தாவீதை ஈட்டியினாலே சுவரோடே சேர்த்து உருவக்குத்திப்போடப் பார்த்தான்; ஆனாலும் இவன் சவுலுக்கு விலகினதினாலே, அவன் எறிந்த ஈட்டி சுவரிலே பட்டது; தாவீதோ அன்று இராத்திரி ஓடிப்போய், தன்னைத் தப்புவித்துக்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தாவீதை ஈட்டியினாலே சுவரோடே சேர்த்து உருவக்குத்திப்போடப் பார்த்தான்; ஆனாலும் இவன் சவுலுக்கு விலகினதினாலே, அவன் எறிந்த ஈட்டி சுவரிலே பட்டது; தாவீதோ அன்று இராத்திரி ஓடிப்போய், தன்னைத் தப்புவித்துக்கொ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ைக் காவல்பண்ணி, மறுநாள் காலமே அவனைக் கொன்று போடும்படிக்கு, சவுல் அவன் வீட்டிற்குச் சேவகரை அனுப்பினான்; இதைத் தாவீதுக்கு அவன் மனைவியாகிய மீகாள் அறிவித்து: நீ இன்று இராத்திரியில் உம்முடைய பிராணனைத் தப்புவித்துக் கொள்ளாவிட்டால், நாளைக்கு நீ கொன்றுபோடப்படுவீர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ைக் காவல்பண்ணி, மறுநாள் காலமே அவனைக் கொன்று போடும்படிக்கு, சவுல் அவன் வீட்டிற்குச் சேவகரை அனுப்பினான்; இதைத் தாவீதுக்கு அவன் மனைவியாகிய மீகாள் அறிவித்து: நீ இன்று இராத்திரியில் உம்முடைய பிராணனைத் தப்புவித்துக் கொள்ளாவிட்டால், நாளைக்கு நீ கொன்றுபோடப்படுவீர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காள் தாவீதை ஜன்னல்வழியாய் இறக்கிவிட்டாள்; அவன் தப்பி ஓடிப்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காளோ ஒரு சுரூபத்தை எடுத்து, கட்டிலின்மேல் வைத்து, அதின் தலைமாட்டிலே ஒரு வெள்ளாட்டுத்தோலைப்போட்டு, துப்பட்டியினால் மூடிவைத்த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காளோ ஒரு சுரூபத்தை எடுத்து, கட்டிலின்மேல் வைத்து, அதின் தலைமாட்டிலே ஒரு வெள்ளாட்டுத்தோலைப்போட்டு, துப்பட்டியினால் மூடிவைத்த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ைக் கொண்டுவரச் சவுல் சேவகரை அனுப்பினபோது, அவர் வியாதியாயிருக்கிறார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ாவீதைப் பார்க்கிறதற்குச் சவுல் சேவகரை அனுப்பி, அவனைக் கொன்றுபோடும்படிக்கு, கட்டிலோடே அவனை என்னிடத்திற்கு எடுத்துக்கொண்டுவாருங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ாவீதைப் பார்க்கிறதற்குச் சவுல் சேவகரை அனுப்பி, அவனைக் கொன்றுபோடும்படிக்கு, கட்டிலோடே அவனை என்னிடத்திற்கு எடுத்துக்கொண்டுவாருங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வகர் வந்தபோது, இதோ, சுரூபம் கட்டிலின்மேலும், வெள்ளாட்டுத்தோல் அதின் தலைமாட்டிலும் கிடக்கக் க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நீ இப்படி என்னை ஏய்த்து, என் பகைஞனைத் தப்பவிட்டு அனுப்பினது என்ன என்று மீகாளிடத்தில் கேட்டான். மீகாள் சவுலை நோக்கி: என்னைப் போகவிடு, நான் உன்னை ஏன் கொல்லவேண்டும் என்று அவர் என்னிடத்தில் சொன்னார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நீ இப்படி என்னை ஏய்த்து, என் பகைஞனைத் தப்பவிட்டு அனுப்பினது என்ன என்று மீகாளிடத்தில் கேட்டான். மீகாள் சவுலை நோக்கி: என்னைப் போகவிடு, நான் உன்னை ஏன் கொல்லவேண்டும் என்று அவர் என்னிடத்தில் சொன்னார்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நீ இப்படி என்னை ஏய்த்து, என் பகைஞனைத் தப்பவிட்டு அனுப்பினது என்ன என்று மீகாளிடத்தில் கேட்டான். மீகாள் சவுலை நோக்கி: என்னைப் போகவிடு, நான் உன்னை ஏன் கொல்லவேண்டும் என்று அவர் என்னிடத்தில் சொன்னார்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வீது தப்பி, ராமாவிலிருந்த சாமுவேலிடத்திற்குப் போய், சவுல் தனக்குச் செய்தது எல்லாவற்றையும் அவனுக்கு அறிவித்தான்; பின்பு அவனும் சாமுவேலும் போய், நாயோதிலே தங்கி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வீது தப்பி, ராமாவிலிருந்த சாமுவேலிடத்திற்குப் போய், சவுல் தனக்குச் செய்தது எல்லாவற்றையும் அவனுக்கு அறிவித்தான்; பின்பு அவனும் சாமுவேலும் போய், நாயோதிலே தங்கிய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வீது ராமாவுக்கடுத்த நாயோதிலே இருக்கிறான் என்று சவுலுக்கு அறிவிக்க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ு சவுலுக்கு அறிவிக்கப்பட்டபோது, அவன் வேறே சேவகரை அனுப்பினான்; அவர்களும் தீர்க்கதரிசனம் சொன்னார்கள்; மூன்றாந்தரமும் சவுல் சேவகரை அனுப்பினான்; அவர்களும் தீர்க்கதரிசனம்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ு சவுலுக்கு அறிவிக்கப்பட்டபோது, அவன் வேறே சேவகரை அனுப்பினான்; அவர்களும் தீர்க்கதரிசனம் சொன்னார்கள்; மூன்றாந்தரமும் சவுல் சேவகரை அனுப்பினான்; அவர்களும் தீர்க்கதரிசனம் சொன்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ும் ராமாவுக்குப் போய், சேக்குவிலிருக்கிற பெரிய கிணற்றண்டையிலே வந்து, சாமுவேலும் தாவீதும் எங்கே என்று கேட்டான்; அதோ ராமாவுக்கடுத்த நாயோதிலே இருக்கிறார்கள் என்று சொல்ல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ும் ராமாவுக்குப் போய், சேக்குவிலிருக்கிற பெரிய கிணற்றண்டையிலே வந்து, சாமுவேலும் தாவீதும் எங்கே என்று கேட்டான்; அதோ ராமாவுக்கடுத்த நாயோதிலே இருக்கிறார்கள் என்று சொல்லப்பட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ரமாவுக்கடுத்த நாயோதிற்குப் போனான்; அவன் மேலும் தேவனுடைய ஆவி இறங்கினதினால் அவன் ராமாவுக்கடுத்த நாயோதிலே சேருமட்டும், தீர்க்கதரிசனம் சொல்லிக்கொண்டே நடந்துவந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ரமாவுக்கடுத்த நாயோதிற்குப் போனான்; அவன் மேலும் தேவனுடைய ஆவி இறங்கினதினால் அவன் ராமாவுக்கடுத்த நாயோதிலே சேருமட்டும், தீர்க்கதரிசனம் சொல்லிக்கொண்டே நடந்துவந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னும் தன் வஸ்திரங்களைக் கழற்றிப்போட்டு, சாமுவேலுக்கு முன்பாகத் தீர்க்கதரிசனம் சொல்லி, அன்று பகல் முழுவதும் இராமுழுவதும் வஸ்திரம் இல்லாமல் விழுந்துகிடந்தான்; ஆகையினாலே சவுலும் தீர்க்கதரிசிகளில் ஒருவனோ என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னும் தன் வஸ்திரங்களைக் கழற்றிப்போட்டு, சாமுவேலுக்கு முன்பாகத் தீர்க்கதரிசனம் சொல்லி, அன்று பகல் முழுவதும் இராமுழுவதும் வஸ்திரம் இல்லாமல் விழுந்துகிடந்தான்; ஆகையினாலே சவுலும் தீர்க்கதரிசிகளில் ஒருவனோ என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సౌలుమీరు దావీదును చంపవలసినదని తన కుమారుడైన యోనాతానుతోను తన సేవకులందరితోను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ౌలు కుమారుడైన యోనాతాను దావీదుయందు బహు ఇష్టముగలవాడైయుండి దావీదుతొఇట్లనెనునా తండ్రియైన సౌల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వలెనన్న ప్రయత్నముమీదనున్నాడు. కాబట్టి నీవు ఉదయమున జాగ్రత్తపడి రహస్యమైన స్థలమందు దాగియ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నేను వచ్చి నీవు ఉన్న చేనిలో నా తండ్రియొద్ద నిలిచి నిన్నుగూర్చి అతనితో మాటలాడ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గూర్చి నాకేమైన తెలిసిన యెడల దానిని నీతో తెలియజెప్పుదు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యోనాతాను తన తండ్రియైన సౌలుతో దావీదును గూర్చి దయగా మాటలాడినీ సేవకుడైన దావీదు నీ విషయములో 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దమును చేసినవాడు కాక బహు మేలుచేసెను గనుక, రాజా నీవు అతని విషయములో ఏ పాపము చేయకుందువ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అతడు ప్రాణమునకు తెగించి ఆ ఫిలిష్తీయుని చంపగా యెహోవా ఇశ్రాయేలీ యుల కందరికి గొప్ప రక్ష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ెను; అది నీవే చూచి సంతోషించితివి గదా; నిష్కారణముగా దావీదును చంపి నిరపరాధియొక్క ప్రాణము తీ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ెందుకు పాపము చేయుదువని మనవి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ౌలు యోనాతాను చెప్పిన మాట ఆలకించియెహోవా జీవముతోడు అతనికి మరణ శిక్ష విధింపనని ప్రమాణ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యోనాతాను దావీదును పిలుచుకొని పోయి ఆ సంగతులన్నియు అతనికి తెలియజేసి దావీదును సౌలున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రాగా దావీదు మునుపటిలాగున అతని సన్నిధిని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రువాత యుద్ధము సంభవించినప్పుడు దావీదు బయలుదేరి ఫిలిష్తీయులతో యుద్ధముచేసి వారిని ఓడించి వెనుక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దోలి గొప్ప వధ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యెహోవాయొద్దనుండి దురాత్మ సౌలుమీదికి వచ్చెను. సౌలు ఈటె చేత పట్టుకొని యింట కూర్చుండ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 సితారా వాయించ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సౌలు ఒకే దెబ్బతో దావీదును గోడకు పొడుచుదునన్న తాత్పర్యము గలిగి యీటె విసిరెను. దావీద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నుండి తప్పించుకొనినందున ఈటె గోడకు నాటగా దావీదు ఆ రాత్రియందు తప్పించుకొని పార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ఉదయమున అతని చంపవలెనని పొంచియుండి దావీదును పట్టుకొనుటకై సౌలు అతని యింటికి దూతలను పంపగా దావీ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యైన మీకాలుఈ రాత్రి నీ ప్రాణమును నీవు దక్కించుకొంటేనే గాని రేపు నీవు చంపబడుదువ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ిటికీగుండ దావీదును దింపగా అతడు తప్పించుకొని పార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రువాత మీకాలు ఒక గృహదేవత బొమ్మను తీసి మంచము మీద పెట్టి మేకబొచ్చు తలవైపున ఉంచి దుప్పట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ప్పి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ౌలు దావీదును పట్టుకొనుటకై దూతలను పంపగా అతడు రోగియై యున్నా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ావీదును చూచుటకు సౌలు దూతలను పంపినేను అతని చంపునట్లుగా మంచముతో అతని తీసికొని రండని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ఆ దూతలు వచ్చి లోపల చొచ్చి చూచినప్పుడు తలతట్టున మేకబొచ్చుగల యొకటి మంచము మీద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సౌలుతప్పించుకొని పోవు నట్లుగా నీవు నా శత్రువుని పంపివేసి నన్నీలాగున ఎ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సపుచ్చితివని మీకాలు నడుగగా మీకాలునెనెందుకు నిన్ను చంపవలెను? నన్ను పోనిమ్మని దావీదు తన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ందుకని సౌలు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లాగున దావీదు తప్పించుకొని పారిపోయి రామాలో నున్న సమూయేలునొద్దకు వచ్చి సౌలు తనకు చేసినది అంత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తెలియజేయగా అతడును సమూయేలును బయలుదేరి నాయోతుకు వచ్చి అచట కాపురమ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ావీదు రామాదగ్గర నాయోతులో ఉన్నాడని సౌలునకు వర్తమానమ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ావీదును పట్టుకొనుటకై సౌలు దూతలను పంపెను; వీరు వచ్చి ప్రవక్తలు సమాజముగా కూడుకొని ప్రకటించుట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ూయేలు వారిమీద నాయకుడుగా నిలుచుటయు చూడగా దేవుని ఆత్మ సౌలు పంపిన దూతలమీదికి వచ్చెను గనుక 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ప నారంభ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ఈ సంగతి సౌలునకు వినబడినప్పుడు అతడు వేరు దూతలను పంపెను గాని వారును అటువలెనే ప్రకటించ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ౌలు మూడవసారి దూతలను పంపెను గాని వారును ప్రకటించ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డవరిసారి తానే రామాకు పోయి సేఖూ దగ్గరనున్న గొప్ప బావియొద్దకు వచ్చిసమూయేలును దావీదును ఎ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ారని అడుగగా ఒకడురామా దగ్గర నాయోతులో వారున్నా 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డు రామా దగ్గరనున్న నాయోతునకు రాగా దేవుని ఆత్మ అతని మీదికి వచ్చెను గనుక అతడు ప్రయాణము చ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మాదగ్గరనున్న నాయోతునకు వచ్చువరకు ప్రకటించుచుండ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మరియు అతడు తన వస్త్రములను తీసివేసి ఆ నాటి రాత్రింబగళ్లు సమూయేలు ఎదుటనే ప్రకటించ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ైబట్టలేనివాడై పడియుండెను. అందు వలన సౌలును ప్రవక్తలలోనున్నాడా అను సామెత 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2026-10-20T04:39:38Z</dcterms:created>
  <dcterms:modified xsi:type="dcterms:W3CDTF">2026-10-20T04:39:38Z</dcterms:modified>
  <dc:title>1 సమూయేలు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