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ன் தேவாலயத்தையும் தீட்டுப்படுத்தப் பார்த்தான். நாங்களோ இவனைப்பிடித்து எங்கள் வேதப்பிரமாணத்தின்படியே நியாயந்தீர்க்க மனதாயிருந்த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ேனாபதியாகிய லீசியா வந்து, மிகுந்த பலாத்காரமாய் இவனை எங்கள் கைகளிலிருந்து பறித்துக்கொண்டுபோய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வன்மேல் குற்றஞ்சாட்டுகிறவர்கள் உம்மிடத்தில் வரும்படி கட்டளையிட்டார். இவனிடத்தில் நீர் விசாரித்தால் நாங்கள் இவன்மேல் சாட்டுகிற குற்றங்கள் யாவையும் அறிந்துகொள்ளலாம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ூதர்களும் அதற்கு இசைந்து, இவைகள் யதார்த்தந்தான் எ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வுல் பேசும்படி தேசாதிபதி சைகைகாட்டினபோது, அவன் உத்தரவாக: நீர் அநேக வருஷகாலமாய் இந்தத்தேசத்தாருக்கு நியாயாதிபதியாயிருக்கிறீரென்றறிந்து, நான் என் காரியங்களைக்குறித்து அதிக தைரியத்துடன் உத்தரவு சொல்லு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வுல் பேசும்படி தேசாதிபதி சைகைகாட்டினபோது, அவன் உத்தரவாக: நீர் அநேக வருஷகாலமாய் இந்தத்தேசத்தாருக்கு நியாயாதிபதியாயிருக்கிறீரென்றறிந்து, நான் என் காரியங்களைக்குறித்து அதிக தைரியத்துடன் உத்தரவு சொல்லு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தொழுதுகொள்ளும்படியாக எருசலேமுக்குப் போனதுமுதல் இதுவரைக்கும் பன்னிரண்டு நாள்மாத்திரம் ஆயிற்றென்று நீர் அறிந்துகொள்ளலா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தொழுதுகொள்ளும்படியாக எருசலேமுக்குப் போனதுமுதல் இதுவரைக்கும் பன்னிரண்டு நாள்மாத்திரம் ஆயிற்றென்று நீர் அறிந்துகொள்ளலா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ாலயத்திலே நான் ஒருவரிடத்திலாவது தர்க்கம்பண்ணினதையும், நான் ஜெபஆலயங்களிலாகிலும் நகரத்திலாகிலும் ஜனங்களுக்குள்ளே கலகமெழுப்பினதையும், இவர்கள் கண்டத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ாலயத்திலே நான் ஒருவரிடத்திலாவது தர்க்கம்பண்ணினதையும், நான் ஜெபஆலயங்களிலாகிலும் நகரத்திலாகிலும் ஜனங்களுக்குள்ளே கலகமெழுப்பினதையும், இவர்கள் கண்டத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 என்மேல் சாட்டுகிற குற்றங்களை இவர்கள் ரூபிக்கவுமாட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ம்மிடத்தில் ஒன்றை ஒத்துக்கொள்ளுகிறேன்; அதென்னவென்றால், இவர்கள் மதபேதம் என்று சொல்லுகிற மார்க்கத்தின்படியே எங்கள் முன்னோர்களின் தேவனுக்கு ஆராதனை செய்து நியாயப்பிரமாணத்திலேயும் தீர்க்கதரிசி புஸ்தகங்களிலேயும் எழுதியிருக்கிற எல்லாவற்றையும் நான் விசுவாசித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ம்மிடத்தில் ஒன்றை ஒத்துக்கொள்ளுகிறேன்; அதென்னவென்றால், இவர்கள் மதபேதம் என்று சொல்லுகிற மார்க்கத்தின்படியே எங்கள் முன்னோர்களின் தேவனுக்கு ஆராதனை செய்து நியாயப்பிரமாணத்திலேயும் தீர்க்கதரிசி புஸ்தகங்களிலேயும் எழுதியிருக்கிற எல்லாவற்றையும் நான் விசுவாசித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ம்மிடத்தில் ஒன்றை ஒத்துக்கொள்ளுகிறேன்; அதென்னவென்றால், இவர்கள் மதபேதம் என்று சொல்லுகிற மார்க்கத்தின்படியே எங்கள் முன்னோர்களின் தேவனுக்கு ஆராதனை செய்து நியாயப்பிரமாணத்திலேயும் தீர்க்கதரிசி புஸ்தகங்களிலேயும் எழுதியிருக்கிற எல்லாவற்றையும் நான் விசுவாசித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திமான்களும் அநீதிமான்களுமாகிய மரித்தோர் உயிர்த்தெழுந்திருப்பது உண்டென்று இவர்கள் தேவனிடத்தில் நம்பிக்கைகொண்டிருக்கிறது போல, நானும் நம்பிக்கைகொண்டிருக்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னால் நான் தேவனுக்கும் மனுஷருக்கும் முன்பாக எப்பொழுதும் குற்றமற்ற மனச்சாட்சியை உடையவனாயிருக்கப் பிரயாசப்படு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ேக வருஷங்களுக்குப் பின்பு நான் என் ஜனத்தாருக்குத் தர்மப்பணத்தை ஒப்புவிக்கவும், காணிக்கைகளைச் செலுத்தவும் வந்த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ேக வருஷங்களுக்குப் பின்பு நான் என் ஜனத்தாருக்குத் தர்மப்பணத்தை ஒப்புவிக்கவும், காணிக்கைகளைச் செலுத்தவும் வந்த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கூட்டமில்லாமலும் அமளியில்லாமலும் ஆலயத்திலே சுத்திகரித்துக்கொண்டவனாயிருக்கையில், ஆசியா நாட்டாரான சில யூதர்கள் என்னைக் கண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கூட்டமில்லாமலும் அமளியில்லாமலும் ஆலயத்திலே சுத்திகரித்துக்கொண்டவனாயிருக்கையில், ஆசியா நாட்டாரான சில யூதர்கள் என்னைக் கண்ட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ுக்கு என்பேரில் விரோதமான காரியம் ஏதாகிலும் உண்டாயிருந்தால், அவர்களே இங்கே வந்து, உமக்குமுன்பாகக் குற்றஞ்சாட்டட்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ுக்கு என்பேரில் விரோதமான காரியம் ஏதாகிலும் உண்டாயிருந்தால், அவர்களே இங்கே வந்து, உமக்குமுன்பாகக் குற்றஞ்சாட்டட்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ஆலோசனை சங்கத்தாருக்குமுன்பாக நின்றபோது அவர்கள் யாதொரு அநியாயத்தை என்னிடத்தில் கண்டதுண்டானால் இவர்களே அதைச்சொல்லட்ட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ஆலோசனை சங்கத்தாருக்குமுன்பாக நின்றபோது அவர்கள் யாதொரு அநியாயத்தை என்னிடத்தில் கண்டதுண்டானால் இவர்களே அதைச்சொல்லட்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அவர்களுக்குள்ளே நின்றபோது மரித்தோர் உயிர்த்தெழுந்திருப்பதைக்குறித்து, இன்று உங்களாலே நியாயந்தீர்க்கப்படுகிறேனென்று நான் சொன்ன ஒரு சொல்லினிமித்தமேயன்றி வேறொன்றினிமித்தமும் குற்றங்காணப்படவில்லை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அவர்களுக்குள்ளே நின்றபோது மரித்தோர் உயிர்த்தெழுந்திருப்பதைக்குறித்து, இன்று உங்களாலே நியாயந்தீர்க்கப்படுகிறேனென்று நான் சொன்ன ஒரு சொல்லினிமித்தமேயன்றி வேறொன்றினிமித்தமும் குற்றங்காணப்படவில்லை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ந்த மார்க்கத்தின் விஷயங்களை விவரமாய் அறிந்திருந்த பேலிக்ஸ் இவைகளைக் கேட்டபொழுது: சேனாபதியாகிய லீசியா வரும்போது உங்கள் காரியங்களைத் திட்டமாய் விசாரிப்பேன் என்று சொல்லி;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ந்த மார்க்கத்தின் விஷயங்களை விவரமாய் அறிந்திருந்த பேலிக்ஸ் இவைகளைக் கேட்டபொழுது: சேனாபதியாகிய லீசியா வரும்போது உங்கள் காரியங்களைத் திட்டமாய் விசாரிப்பேன் என்று சொல்லி;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வுலைக் காவல்பண்ணவும், கண்டிப்பில்லாமல் நடத்தவும், அவனுக்கு ஊழியஞ்செய்கிறதற்கும் அவனைக் கண்டுகொள்ளுகிறதற்கும் வருகிற அவனுடைய மனுஷர்களில் ஒருவரையும் தடைசெய்யாதிருக்கவும் நூற்றுக்கு அதிபதியானவனுக்குக் கட்டளையிட்டு, அவர்களைக் காத்திருக்கும்படிசெய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வுலைக் காவல்பண்ணவும், கண்டிப்பில்லாமல் நடத்தவும், அவனுக்கு ஊழியஞ்செய்கிறதற்கும் அவனைக் கண்டுகொள்ளுகிறதற்கும் வருகிற அவனுடைய மனுஷர்களில் ஒருவரையும் தடைசெய்யாதிருக்கவும் நூற்றுக்கு அதிபதியானவனுக்குக் கட்டளையிட்டு, அவர்களைக் காத்திருக்கும்படிசெய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ஐந்துநாளைக்குப்பின்பு பிரதான ஆசாரியனாகிய அனனியா மூப்பர்களோடும் தெர்த்துல்லு என்னும் ஒரு நியாயசாதுரியனோடும்கூடப் போனான், அவர்கள் பவுலுக்கு விரோதமாய்த் தேசாதிபதியினிடத்தில் பிராதுபண்ணி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ஐந்துநாளைக்குப்பின்பு பிரதான ஆசாரியனாகிய அனனியா மூப்பர்களோடும் தெர்த்துல்லு என்னும் ஒரு நியாயசாதுரியனோடும்கூடப் போனான், அவர்கள் பவுலுக்கு விரோதமாய்த் தேசாதிபதியினிடத்தில் பிராதுபண்ணி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ில நாளைக்குப்பின்பு பேலிக்ஸ் யூதஸ்திரீயாகிய தன் மனைவி துருசில்லாளுடனேகூட வந்து, பவுலை அழைப்பித்து கிறிஸ்துவைப்பற்றும் விசுவாசத்தைக் குறித்து அவன் சொல்லக்கேட்ட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ில நாளைக்குப்பின்பு பேலிக்ஸ் யூதஸ்திரீயாகிய தன் மனைவி துருசில்லாளுடனேகூட வந்து, பவுலை அழைப்பித்து கிறிஸ்துவைப்பற்றும் விசுவாசத்தைக் குறித்து அவன் சொல்லக்கேட்ட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அழைக்கப்பட்டபோது, தெர்த்துல்லு குற்றஞ்சாட்டத்தொடங்கி: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அழைக்கப்பட்டபோது, தெர்த்துல்லு குற்றஞ்சாட்டத்தொடங்கி: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, நீதியையும், இச்சையடக்கத்தையும், இனிவரும் நியாயத்தீர்ப்பையும்குறித்துப் பேசுகையில், பேலிக்ஸ் பயமடைந்து: இப்பொழுது நீ போகலாம், எனக்குச் சமயமானபோது உன்னை அழைப்பிப்பேன் என்றான்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, நீதியையும், இச்சையடக்கத்தையும், இனிவரும் நியாயத்தீர்ப்பையும்குறித்துப் பேசுகையில், பேலிக்ஸ் பயமடைந்து: இப்பொழுது நீ போகலாம், எனக்குச் சமயமானபோது உன்னை அழைப்பிப்பேன் என்றான்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னம்பொருந்தின பேலிக்ஸே உம்மாலே நாங்கள் மிகுந்த சமாதான சவுக்கியத்தை அநுபவிக்கிறதையும் உம்முடைய பராமரிப்பினாலே இந்தத் தேசத்தாருக்குச் சிறந்த நன்மைகள் நடக்கிறதையும் நாங்கள் எப்பொழுதும் எங்கும் மிகுந்த நன்றியறிதலுடனே அங்கிகாரம்பண்ணுகிறோ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ேலும், அவன் பவுலை விடுதலைபண்ணும்படி தனக்கு அவன் பணங்கொடுப்பானென்று நம்பிக்கையுள்ளவனாயிருந்தான்; அதினிமித்தம் அவன் அநேகந்தரம் அவனை அழைத்து, அவனுடனே பேசி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ேலும், அவன் பவுலை விடுதலைபண்ணும்படி தனக்கு அவன் பணங்கொடுப்பானென்று நம்பிக்கையுள்ளவனாயிருந்தான்; அதினிமித்தம் அவன் அநேகந்தரம் அவனை அழைத்து, அவனுடனே பேசி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்மை நான் அநேக வார்த்தைகளிலே அலட்டாதபடிக்கு, நாங்கள் சுருக்கமாய்ச் சொல்வதை நீர் பொறுமையாய்க் கேட்கவேண்டுமென்று பிரார்த்திக்கிற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்மை நான் அநேக வார்த்தைகளிலே அலட்டாதபடிக்கு, நாங்கள் சுருக்கமாய்ச் சொல்வதை நீர் பொறுமையாய்க் கேட்கவேண்டுமென்று பிரார்த்திக்கிற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ரண்டு வருஷம் சென்றபின்பு பேலிக்ஸ் என்பவனுக்குப் பதிலாய்ப் பொர்க்கியுபெஸ்து தேசாதிபதியாக வந்தான்; அப்பொழுது பேலிக்ஸ் யூதருக்குத் தயவுசெய்ய மனதாய்ப் பவுலைக் காவலில் வைத்துவிட்டுப்போ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ரண்டு வருஷம் சென்றபின்பு பேலிக்ஸ் என்பவனுக்குப் பதிலாய்ப் பொர்க்கியுபெஸ்து தேசாதிபதியாக வந்தான்; அப்பொழுது பேலிக்ஸ் யூதருக்குத் தயவுசெய்ய மனதாய்ப் பவுலைக் காவலில் வைத்துவிட்டுப்போ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னவென்றால், இந்த மனுஷன் கொள்ளைநோயாகவும், பூச்சக்கரத்திலுள்ள சகல யூதர்களுக்குள்ளும் கலகமெழுப்புகிறவனாகவும், நசரேயருடைய மதபேதத்துக்கு முதலாளியாகவும் இருக்கிறானென்று கண்டறிந்தோ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னவென்றால், இந்த மனுஷன் கொள்ளைநோயாகவும், பூச்சக்கரத்திலுள்ள சகல யூதர்களுக்குள்ளும் கலகமெழுப்புகிறவனாகவும், நசரேயருடைய மதபேதத்துக்கு முதலாளியாகவும் இருக்கிறானென்று கண்டறிந்த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র এ আমাদের মন্দিরও অশুচি করতে চেয়েছি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ই আমরা একে ধরে এনেছি৷আমরা কি বিষয়ে এর প্র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দোষারোপ করছি তা আপনি নিজে একে জিজ্ঞেস করলেই সব জানতে পারব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মবেত ইহুদীরাও এতে সায় দিয়ে বলল, ‘এ সবই সত্য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রাজ্যপাল যখন পৌলকে বলার জন্য ইশারা করলেন, তখন পৌল বলতে শুরু করলেন, ‘রাজ্যপাল ফীলিক্স, আপনি অনে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ছর ধরে এই জাতির বিচার করছেন জেনে আমি আনন্দের সঙ্গে আত্মপক্ষ সমর্থন কর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পনি অনুসন্ধান করলে দেখবেন, আজ বারো দিনের বেশী হয় নি আমি উপাসনা করার জন্য জেরুশালেম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ছিল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র এই ইহুদীরা মন্দিরের মধ্যে আমাকে কারোর সঙ্গে ঝগড়া করতে বা সমাজ-গৃহে জনতাকে উত্তেজিত করতে দেখ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রা আমার বিরুদ্ধে য়ে দোষারোপ করছে তার কোন প্রমাণ আপনাকে দিতে পার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কিন্তু আপনার কাছে আমি একথা স্বীকার করছি, আমি যীশুর পথের অনুসারী হয়ে আমার পিতৃপুরুষদের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াসনা করি৷ আমার দোষারোপকারীরা বলছে য়ে সেই পথ ঠিক নয়৷ মোশির বিধি-ব্যবস্থায় যা কিছু লেখা আছ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বাদীদের গ্রন্থে যা লেখা আছে আমি সে সবে বিশ্বাস কর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দের মতো আমারও ঈশ্বরের ওপর প্রত্যাশা আছে য়ে ধার্মিক ও অধার্মিক উভয়েরই পুনরুত্থান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ইজন্য আমিও সর্বদা সেইভাবে চলি যাতে ঈশ্বর ও মানুষের সামনে নিজের বিবেককে শুদ্ধ রাখতে পার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‘অনেক বছর পর আমি আমার জাতির লোকদের জন্য ত্রাণসামগ্রী নিয়ে এসেছিলাম এবং মন্দিরে নৈবেদ্য উত্‌সর্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গিয়েছিল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সেই সময় তারা আমাকে মন্দিরের মধ্যে শুচিশুদ্ধ অবস্থাতেই দেখেছিল৷ সেখানে তখন কোন ভীড় ব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্ডগোলহয়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শিয়া থেকে কিছু ইহুদী সেখানে এসেছিল৷ আমার বিরুদ্ধে তাদের কিছু বলার থাকলে আপনার কাছে এসে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প্রতি দোষারোপ করতে পার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অথবা যাঁরা এখানে উপস্থিত আছে তারাই বলুক আমি যখন মহাসভার সামনে ছিলাম, তারা কি আমার কোন দোষ দেখ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য়েছ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না কেবল তাদের মধ্যে দাঁড়িয়ে মৃতদের পুনরুত্থানের বিষয়ে আমার বিশ্বাস ঘোষণা করেছি বলে আজ আপন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মনে আমার বিচার হচ্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ফীলিক্স সেই পথের বিষয় ভালভাবেই জানতেন, তাই তিনি বিচার স্থগিত রাখলেন, আর বললেন, ‘প্রধান সেনাপ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ুষিয় এলে আমি এর বিচার নিষ্পত্তি কর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িনি সেনাপতিকে হুকুম দিলেন, য়েন পৌলকে প্রহরারত অবস্থায় রাখা হয়, কিন্তু কিছু স্বাধীনতাও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লেন, ‘এর কোন বন্ধু যদি এর দেখাশোনা করতে আসে তবে বারণ করো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াঁচদিন পর মহাযাজক অননিয় ইহুদী সমাজের কয়েকজন বৃদ্ধ নেতা ও উকিল তর্তুল্লকে সঙ্গে নিয়ে সে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েন; আর তারা পৌলের বিরুদ্ধে রাজ্যপালের কাছে অভিযোগ দায়ের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এর কয়েকদিন পর ফীলিক্স তাঁর ইহুদী স্ত্রী দ্রুষিল্লাকে নিয়ে সেখানে এলে পৌলকে ডেকে পাঠা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ীলিক্স পৌলের মুখে খ্রীষ্ট যীশুতে বিশ্বাসের কথা শুন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ৌলকে ডেকে পাঠানো হল, তখন ফীলিক্সের সামনে তর্তুল্ল সওয়াল শুরু করলেন, ‘মহামান্য ফীলিক্স! আপ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ই আমরা মহাশান্তিতে আছি; আপনার দূরদৃষ্টির জন্য এই জাতির অনেক সংস্কার সাধন হ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কিন্তু পৌল যখন তাকে ন্যায়পরায়ণতা, আত্মসংযম ও ভবিষ্যতের মহাবিচারের কথা শোনাচ্ছিলেন, তখন ফীলিক্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শ ভয় পেয়ে গেলেন, আর বললেন, ‘তুমি এখন যাও আমার আবার সুয়োগ হলে তোমায় ডেকে পাঠাবো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কথা আমরা সকলে সর্বত্র সম্পূর্ণ কৃতজ্ঞতার সঙ্গে স্বীকার কর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এই সময় তিনি আশা করছিলেন য়ে পৌল তাকে টাকা দেবেন, তাই তিনি বার বার পৌলকে ডেকে পাঠিয়ে তাঁ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 বলত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িন্তু বেশী কথা বলে আমি আপনার মূল্যবান সময় নষ্ট করতে চাই না৷ এইজন্য আপনাকে অনুরোধ করছি, আপ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গ্রহ করে আমাদের এই সামান্য আবেদন শুনুন৷ দয়া করে ধৈর্য্য ধরু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দুবছর কেটে যাবার পর পর্কিয় ফীষ্ট ফীলিক্সের পদে নিযুক্ত হলেন৷ আর ফীলিক্স ইহুদীদের সন্তুষ্ট রাখ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পৌলকে বন্দী রেখ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ারণ আমরা দেখছি, ঐ লোকটাই হচ্ছে যত নষ্টের মূল৷ জগতে য়েখানে যত ইহুদী আছে এ তাদের মধ্যে গণ্ডগো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কাচ্ছে, এ নাসরতীয় দলের একজন নেত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2026-10-20T06:11:22Z</dcterms:created>
  <dcterms:modified xsi:type="dcterms:W3CDTF">2026-10-20T06:11:22Z</dcterms:modified>
  <dc:title>প্রেরিত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