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ஜனத்தின் நடுவே வரத்தும் போக்குமாயிருந்தான்; அவனை அவர்கள் காவல் வீட்டில் இன்னும் போட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ரேமியா தீர்க்கதரிசிக்குக் கர்த்தருடைய வார்த்தை உண்டாகி, அவர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ோவென்றால், திரும்பி வந்து இந்த நகரத்துக்கு விரோதமாக யுத்தம்பண்ணி, அதைப் பிடித்து, அக்கினியால் சுட்டெர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ின் சேனை வருகிறதென்று, கல்தேயருடைய சேனை எருசலேமைவிட்டுப் போன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ரேமியா காவற்கிடங்கின் நிலவறைகளில் பிரவேசித்து, அங்கே அநேகநாள் இ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 உங்களுக்கும் இந்தத் தேசத்துக்கும் விரோதமாக வருவதில்லையென்று உங்களுக்குத் தீர்க்கதரிசனம் சொன்ன உங்களுடைய தீர்க்கதரிசிகள் எங்கே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 உங்களுக்கும் இந்தத் தேசத்துக்கும் விரோதமாக வருவதில்லையென்று உங்களுக்குத் தீர்க்கதரிசனம் சொன்ன உங்களுடைய தீர்க்கதரிசிகள் எங்கே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यहोयाकीम के पुत्र कोन्याह के स्थान पर योशिय्याह का पुत्र सिदकिय्याह राज्य करने लगा,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बुल के राजा नबूकदनेस्सर ने उसी को यहूदा देश में राजा ठहरा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परन्तु न तो उसने, न उसके कर्मचारियों ने, और न साधारण लोगों ने यहोवा के वचनों को माना जो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भविष्यद्वक्ता के द्वारा कह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िदकिय्याह राजा ने शेलेम्याह के पुत्र यहूकल ओर मासेयाह के पुत्र समन्याह याजक को यिर्म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िष्यद्वक्ता के पास यह कहला भेजा, कि, हमारे निमित्त हमारे परमेश्वर यहोवा से प्रार्थना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 समय यिर्मयाह बन्दीगृह में न डाला गया था, और लोगों के बीच आया जाया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स समय फिरौन की सेना चढ़ाई के लिये मिस्र से निकली; तब कसदी जो यरूशलेम को घेरे हुए थे, उसका समाच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कर यरूश्लेम के पास से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ोवा का यह वचन यिर्मयाह भविष्यद्वक्ता क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्राएल का परमेश्वर यहोवा यों कहता है, यहुदा के जिस राजा ने तुम को प्रार्थना करने के लिये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भेजा है, उस से यों कहो, कि देख, फिरौन की जो सेना तुम्हारी सहायता के लिये निकली है वह अपने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 में लौट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कसदी फिर वापिस आकर इस नगर से लड़ेंगे; वे इस को ले लेंगे और फूंक द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होवा यों कहता है, यह कह कर तुम अपने अपने मन में धोखा न खाओ कि कसदी हमारे पास से निश्चय चले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; क्योंकि वे नहीं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यदि तुम ने कसदियों की सारी सेना को जो तुम से लड़ती है, ऐसा मार भी लिया होता कि उन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वल घायल लोग रह जाते, तौभी वे अपने अपने तम्बू में से उठ कर इस नगर को फूंक दे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ब कसदियों की सेना फिरौन की सेना के डर के मारे यरूशलेम के पास से कूच कर ग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िर्मयाह यरूशलेम से निकल कर बिन्यामीन के देश की ओर इसलिये जा निकला कि वहां से और लोगों के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ा अंश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ब वह बिन्यामीन के फाटक में पहुंचा, तब यिरिय्याह नामक पहरुओं का एक सरदार वहां था जो शेलेम्याह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और हनन्याह का पोता था, और उसने यिर्मयाह भविष्यद्वक्ता को यह कह कर पकड़ लिया, तू कसदियों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ा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िर्मयाह ने कहा, यह झूठ है; मैं कसदियों के पास नहीं भागा जाता हूँ। परन्तु यिरिय्याह ने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न मुनी, सो वह उसे पकड़कर हाकिमों के पास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हाकिमों ने यिर्मयाह से क्रोधित हो कर उसे पिटवाया, और योनातान प्रधान के घर में बन्दी बन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लवा दिया; क्योंकि उन्होंने उसको साधारण बन्दीगृह बना द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िर्मयाह उस तलघर में जिस में कई एक कोठरियां थीं, 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सके बहुत दिन बीतने पर सिदकिय्याह राजा ने उसको बुलवा भेजा, और अपने भवन में उस से छिप कर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श्न किया, क्या यहोवा की ओर से कोई वचन पइुंचा है? यिर्मयाह ने कहा, हां, पहुंचा है। वह यह है, 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बुल के राजा के वश में कर द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यिर्मयाह ने सिदकिय्याह राजा से कहा, मैं ने तेरा, तेरे कर्मचारियों का, व तेरी प्रजा का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राध किया है, कि तुम लोगों ने मुझ को बन्दीगृह में डलवा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ुम्हारे जो भविष्यद्वक्ता तुम से भविष्यद्वाणी कर के कहा करते थे कि बाबुल का राजा तुम पर और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पर चढ़ाई नहीं करेगा, वे अब कहा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अब, हे मेरे पुभु, हे राजा, मेरी प्रार्थना ग्रहण कर कि मुझे योनातान प्रधान के घर में फिर न भेज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तो मैं वहां मर ज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सिदकिय्याह राजा की आज्ञा से यिर्मयाह पहरे के आंगन में रखा गया, और जब तक नगर की सब रोटी न चु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, तब तक उसको रोटी वालों की दूकान में से प्रतिदिन एक रोटी दी जाती थी। ओर यिर्मयाह पहरे के आंग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2026-10-21T07:30:42Z</dcterms:created>
  <dcterms:modified xsi:type="dcterms:W3CDTF">2026-10-21T07:30:42Z</dcterms:modified>
  <dc:title>यिर्मयाह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