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களிலே எனக்காக தூதர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ும் தேவா என் பாதம் கல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றாமல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ேரத்தில் காத்திடும்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கவே நடத்திட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ஞ்சமாட்டே ன் எதி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மிதித்திடுவேன்,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தான் தைரியமாடீநு வாடிந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நோக்கி கூப்பிடு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ாகவே வந்திடுவேன்,என்றெ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செடீநுதீர் எதற்குமே அஞ்சி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2026-07-30T22:01:07Z</dcterms:created>
  <dcterms:modified xsi:type="dcterms:W3CDTF">2026-07-30T22:01:07Z</dcterms:modified>
  <dc:title>துதிப் பாடல்கள் : 297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