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ரேமியா பாருக்கை நோக்கி: நான் அடைக்கப்பட்டவன்; நான் கர்த்தருடைய ஆலயத்துக்குள் பிரவேசிக்கக் கூ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ானுடைய குமாரனாகிய கெமரியாவின் மகன் மிகாயா அந்தப் புஸ்தகத்திலுள்ள கர்த்தருடைய வார்த்தைகளையெல்லாம் வாசிக்கக் கேட்ட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வனை நோக்கி: நீ உட்கார்ந்துகொண்டு, நாங்கள் கேட்க வாசியென்றார்கள்; அவர்கள் கேட்க வாச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வாய் சொல்ல, நீ இந்த வார்த்தைகளையெல்லாம் எவ்விதமாய் எழுதினாய் அதை எங்களுக்குச் சொல் என்று பாருக்கைக் கே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రాజైన యోషీయా కుమారుడగు యెహో యాకీము నాలుగవ సంవత్సరమున యెహోవా వాక్కు యిర్మీయాకు ప్రత్యక్ష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నీవు పుస్తకపుచుట్ట తీసికొని నేను నీతో మాటలాడిన దినము మొదలుకొని, అనగా యోషీయా కాలము మొదల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టివరకు ఇశ్రాయేలువారినిగూర్చియు యూదావారిని గూర్చియు సమస్త జనములను గూర్చియు నేను నీతో పలిక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్నిటిని దానిలో వ్రా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నేను యూదా వారికి చేయనుద్దేశించు కీడంతటినిగూర్చి వారు విని నేను వారి దోషమును వారి పాప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మించునట్లు తమ దుర్మార్గతను విడిచి పశ్చాత్తాపపడుదుర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ిర్మీయా నేరీయా కుమారుడైన బారూకును పిలువనంపగా అతడు యెహోవా యిర్మీయాతో చెప్పిన మాట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నోటిమాటలనుబట్టి ఆ పుస్తకములో వ్రా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ిర్మీయా బారూకునకు ఈలాగు ఆజ్ఞ ఇచ్చెనునేను యెహోవా మందిరములోనికి రాకుండ నిర్బంధింపబ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బట్టి నీవు వెళ్లి ఉపవాసదినమున యెహోవా మందిరములో ప్రజలకు వినబడునట్లు నేను చెప్పగా నీవు పుస్తక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సిన యెహోవా మాటలను చదివి వినిపించుము, తమ పట్టణములనుండి వచ్చు యూదా జనులందరికిని వినబడు నట్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చదివి విని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ఒకవేళ వారి విన్నపములు యెహోవా దృష్టికి అనుకూలమగునేమో, ఒక వేళ వారు తమ చెడుమార్గము విడుతురేమ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జముగా ఈ ప్రజలమీదికి ఉగ్రతయు మహా కోపమును వచ్చునని యెహోవా ప్రకటిం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్రవక్తయైన యిర్మీయా తనకు ఆజ్ఞ ఇచ్చినట్టు నేరీయా కుమారుడైన బారూకు గ్రంథము చేతపట్టుకొ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్నిటిని యెహోవా మందిరములో చదివి విన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ూదారాజైన యోషీయా కుమారుడగు యెహో యాకీము ఏలుబడియందు అయిదవ సంవత్సరము తొమి్మదవ నెలను యెరూషలేము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ందరును యూదా పట్టణములలోనుండి యెరూషలేమునకు వచ్చిన ప్రజలందరును యెహోవాపేరట ఉపవాసము చాట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ారూకు యెహోవా మందిరములో లేఖికుడైన షాఫాను కుమారుడైన గెమర్యా గదికి పైగానున్న శాలలో యెహోవా మందిర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ొత్త ద్వారపు ప్రవేశమున ప్రజలందరు వినునట్లు యిర్మీయా చెప్పిన మాటలను గ్రంథములోనుండి చద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షాఫాను కుమారు డైన గెమర్యా కుమారుడగు మీకాయా ఆ గ్రంథములోని యెహోవా మాటలన్నిటిని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ాజనగరులోనున్న లేఖికుని గదిలోనికి వెళ్లగా ప్రధానులందరును లేఖికుడైన ఎలీషామా షెమాయా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ెలాయ్యా అక్బోరు కుమారుడైన ఎల్నాతాను షాఫాను కుమారుడైన గెమర్యా హనన్యా కుమారుడైన సిద్కియా అను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ధాను లందరును అక్కడ కూర్చుండ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బారూకు ప్రజలందరికి వినబడునట్లు ఆ పుస్తకములోనుండి చదివి వినిపించిన మాటలన్నిటిని మీకాయా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 జ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్రధానులందరు కూషీకి ఇనుమనుమడును షెలె మ్యాకు మనుమడును నెతన్యాకు కుమారుడునైన యెహూ దిని బారూ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ద్దకు పంపినీవు ప్రజల వినికిడిలో చది విన పుస్తకమును చేత పట్టుకొని రమ్మని ఆజ్ఞ నియ్యగా నేరీ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గు బారూకు ఆ గ్రంథమును చేత పట్టుకొన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రాగా వారునీవు కూర్చుండి మాకు వినిపింపుమనగా బారూకు దాని చదివి విన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ు ఆ మాటలన్నిటిని విన్నప్పుడు భయపడి యొకరి నొకరు చూచుకొనిమేము నిశ్చయముగా ఈ మాట 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కు తెలియజెప్పెదమని బారూకుతో 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ఈ మాటలన్నిటిని అతడు చెప్పు చుండగా నీవు ఎట్లు వ్రాసితివి? అది మాకు తెలియజెప్పు మని వార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బారూకు అతడు నోటనుండియే యీ మాటలన్నిటిని పలుకగా నేను పుస్తకములో వాటిని సిరాతో వ్రాసితినని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ను యిర్మీయాయును పోయి దాగియుండుడి, మీరున్నచోటు ఎవరికిని తెలియజేయవద్దని ఆ ప్రధానులు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శాలలో నున్న రాజునొద్దకు తామే వెళ్లి ఆ మాటలన్నిటిని రాజు చెవులలో వినిపించిరి గాన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స్తకపుచుట్టను లేఖికుడైన ఎలీషామా గదిలో దాచ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గ్రంథమును తెచ్చు టకు రాజు యెహూదిని పంపగా అతడు లేఖికుడైన ఎలీ షామా గదిలోనుండి దాని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 రాజు వినికిడి లోను రాజనొద్దకు నిలిచియున్న అధిపతులందరి వినికిడి లోను దాని చదివ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ొమి్మదవ మాసమున రాజు శీత కాలపు నగరులో కూర్చుండియుండగా అతని ముందర కుంపటిలో అగ్ని రగుల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యెహూది మూడు నాలుగు పుటలు చదివిన తరువాత రాజు చాకుతో దాని కోసి కుంపటిలో వేయగా ఆ కుంపటిలో 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చేత అది బొత్తిగా కాలిపోయ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రాజైనను ఈ మాట లన్నిటిని వినిన యతని సేవకులలో ఎవరైనను భయపడ లేదు, తమ బట్టలు చింపు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గ్రంథమును కాల్చవద్దని ఎల్నాతానును దెలాయ్యాయును గెమర్యా యును రాజుతో మనవిచేయగా అతడ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జ్ఞాపనము విన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లేఖికుడైన బారూకును ప్రవక్తయైన యిర్మీయాను పట్టుకొనవలెనని రాజవంశస్థుడగు యెరహ్మె యేల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జ్రీయేలు కుమారుడైన శెరాయాకును అబ్దె యేలు కుమారుడైన షెలెమ్యాకును రాజు ఆజ్ఞాపించెను గా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దా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ిర్మీయా నోటిమాటనుబట్టి బారూకు వ్రాసిన గ్రంథ మును రాజు కాల్చిన తరువాత యెహోవా వాక్కు యిర్మీయ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వు మరియొక గ్రంథము తీసికొని యూదారాజైన యెహో యాకీము కాల్చిన మొదటి గ్రంథములో వ్రాయ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్నిటిని దానిలో వ్రా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మరియు యూదా రాజైన యెహోయాకీమునుగూర్చి నీవీమాట చెప్పవలెనుయెహోవా సెలవిచ్చునదేమనగాబబులోనురాజు నిశ్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ముగా వచ్చి యీ దేశమును పాడుచేసి అందులో మనుష్యులైనను జంతువులైనను ఉండకుండ చేయునని ఇందులో నీవ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సితివని చెప్పి నీవు ఈ గ్రంథమును కాల్చివేసితివ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అందుచేతను యూదారాజైన యెహో యాకీమునుగూర్చి యెహోవా ఈ మాట సెలవిచ్చు చున్నాడుదావీదుయొక్క సింహాసనము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సీనుడగుటకు అతనికి ఎవడును లేకపోవును, అతని శవము పగలు ఎండపాలు రాత్రి మంచుపాలున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నేను వారి దోషమునుబట్టి అతనిని అతని సంతతిని అతని సేవకు లను శిక్షించుచున్నాను. నేను వారిని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 కీడంతయు వారిమీదికిని యెరూషలేము నివాసులమీదికిని యూదా జనులమీదికిని రప్పించుచున్నాను; అయ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వినినవారు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యిర్మీయా యింకొక గ్రంథమును తీసికొని లేఖికుడగు నేరియా కుమారుడైన బారూకుచేతికి అప్పగింపగా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నోటిమాటలను బట్టి యూదారాజైన యెహోయాకీము అగ్నిలో కాల్చిన గ్రంథపు మాటలన్నిటిని వ్రాసెను; మ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మాటలు గాక అట్టివి అనేకములు అతడు వాటితో కూర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2026-10-20T05:07:35Z</dcterms:created>
  <dcterms:modified xsi:type="dcterms:W3CDTF">2026-10-20T05:07:35Z</dcterms:modified>
  <dc:title>యిర్మీయా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