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மாம்சத்திலிருந்த நாட்களில், தம்மை மரணத்தினின்று இரட்சிக்க வல்லமையுள்ளவரை நோக்கி, பலத்த சத்தத்தோடும் கண்ணீரோடும் விண்ணப்பம்பண்ணி, வேண்டுதல்செய்து, தமக்கு உண்டான பயபக்தியினிமித்தம் கேட்கப்பட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மாம்சத்திலிருந்த நாட்களில், தம்மை மரணத்தினின்று இரட்சிக்க வல்லமையுள்ளவரை நோக்கி, பலத்த சத்தத்தோடும் கண்ணீரோடும் விண்ணப்பம்பண்ணி, வேண்டுதல்செய்து, தமக்கு உண்டான பயபக்தியினிமித்தம் கேட்கப்ப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மாம்சத்திலிருந்த நாட்களில், தம்மை மரணத்தினின்று இரட்சிக்க வல்லமையுள்ளவரை நோக்கி, பலத்த சத்தத்தோடும் கண்ணீரோடும் விண்ணப்பம்பண்ணி, வேண்டுதல்செய்து, தமக்கு உண்டான பயபக்தியினிமித்தம் கேட்கப்பட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குமாரனாயிருந்தும் பட்டபாடுகளினாலே கீழ்ப்படிதலைக் கற்றுக்கொண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ம் பூரணரானபின்பு, தமக்குக் கீழ்ப்படிகிற யாவரும் நித்திய இரட்சிப்பை அடைவதற்குக் காரணராக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ெல்கிசேதேக்கின் முறைமையின்படியான பிரதான ஆசாரியர் என்று தேவனாலே நாமம் தரிக்கப்பட்ட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மெல்கிசேதேக்கைப்பற்றி நாம் விஸ்தாரமாய்ப் பேசலாம்; நீங்கள் கேள்வியில் மந்தமுள்ளவர்களானபடியால், அதை விளங்கப்பண்ணுகிறது அரித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மெல்கிசேதேக்கைப்பற்றி நாம் விஸ்தாரமாய்ப் பேசலாம்; நீங்கள் கேள்வியில் மந்தமுள்ளவர்களானபடியால், அதை விளங்கப்பண்ணுகிறது அரித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லத்தைப் பார்த்தால், போதகராயிருக்கவேண்டிய உங்களுக்கு தேவனுடைய வாக்கியங்களின் மூல உபதேசங்களை மறுபடியும் உபதேசிக்கவேண்டியதாயிருக்கிறது; நீங்கள் பலமான ஆகாரத்தையல்ல, பாலை உண்ணத்தக்கவர்களான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லத்தைப் பார்த்தால், போதகராயிருக்கவேண்டிய உங்களுக்கு தேவனுடைய வாக்கியங்களின் மூல உபதேசங்களை மறுபடியும் உபதேசிக்கவேண்டியதாயிருக்கிறது; நீங்கள் பலமான ஆகாரத்தையல்ல, பாலை உண்ணத்தக்கவர்களான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லத்தைப் பார்த்தால், போதகராயிருக்கவேண்டிய உங்களுக்கு தேவனுடைய வாக்கியங்களின் மூல உபதேசங்களை மறுபடியும் உபதேசிக்கவேண்டியதாயிருக்கிறது; நீங்கள் பலமான ஆகாரத்தையல்ல, பாலை உண்ணத்தக்கவர்களான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லுண்கிறவன் குழந்தையாயிருக்கிறபடியினாலே நீதியின் வசனத்தில் பழக்கமில்லாதவனாயிரு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லமான ஆகாரமானது நன்மை தீமையின்னதென்று பயிற்சியினால் பகுத்தறியத்தக்கதாக முயற்சிசெய்யும் ஞானேந்திரியங்களையுடையவர்களாகிய பூரண வயதுள்ளவர்களுக்கே த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லமான ஆகாரமானது நன்மை தீமையின்னதென்று பயிற்சியினால் பகுத்தறியத்தக்கதாக முயற்சிசெய்யும் ஞானேந்திரியங்களையுடையவர்களாகிய பூரண வயதுள்ளவர்களுக்கே த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மனுஷரால் தெரிந்துகொள்ளப்பட்ட எந்தப் பிரதான ஆசாரியனும் பாவங்களுக்காகக் காணிக்கைகளையும் பலிகளையும் செலுத்தும்படி, மனுஷருக்காக தேவகாரியங்களைப்பற்றி நியமிக்கப்பட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மனுஷரால் தெரிந்துகொள்ளப்பட்ட எந்தப் பிரதான ஆசாரியனும் பாவங்களுக்காகக் காணிக்கைகளையும் பலிகளையும் செலுத்தும்படி, மனுஷருக்காக தேவகாரியங்களைப்பற்றி நியமிக்கப்பட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னும் பலவீனமுள்ளவனானபடியினாலே அறியாதவர்களுக்கும் நெறிதப்பிப்போனவர்களுக்கும் இரங்கத்தக்கவனாயிரு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னும் பலவீனமுள்ளவனானபடியினாலே அறியாதவர்களுக்கும் நெறிதப்பிப்போனவர்களுக்கும் இரங்கத்தக்கவனாயிருக்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ிமித்தம் அவன் ஜனங்களுடைய பாவங்களுக்காகப் பலியிடவேண்டியதுபோல, தன்னுடைய பாவங்களுக்காகவும் பலியிடவேண்டியத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ஆரோனைப்போல தேவனால் அழைக்கப்பட்டாலொழிய, ஒருவனும் இந்தக் கனமான ஊழியத்துக்குத் தானாய் ஏற்படுகிற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படியே கிறிஸ்துவும் பிரதான ஆசாரியராகிறதற்குத் தம்மைத்தாமே உயர்த்தவில்லை; நீர் என்னுடைய குமாரன், இன்று நான் உம்மை ஜெநிப்பித்தேன் என்று அவரோடே சொன்னவரே அவரை உயர்த்த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படியே கிறிஸ்துவும் பிரதான ஆசாரியராகிறதற்குத் தம்மைத்தாமே உயர்த்தவில்லை; நீர் என்னுடைய குமாரன், இன்று நான் உம்மை ஜெநிப்பித்தேன் என்று அவரோடே சொன்னவரே அவரை உயர்த்த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வேறொரு இடத்திலும்: நீர் மெல்கிசேதேக்கின் முறைமையின்படி, என்றென்றைக்கும் ஆசாரியராயிருக்கிறீர் என்று சொல்லியிரு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வேறொரு இடத்திலும்: நீர் மெல்கிசேதேக்கின் முறைமையின்படி, என்றென்றைக்கும் ஆசாரியராயிருக்கிறீர் என்று சொல்லி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4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്രിസ്തു തന്റെ ഐഹിക ജീവകാലത്തു തന്നെ മരണത്തിൽനിന്നു രക്ഷിപ്പാൻ കഴിയുന്നവനോടു ഉറെ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വിളിയോടും കണ്ണുനീരോടുംകൂടെ അപേക്ഷയും അഭയയാചനയും കഴിക്കയും ഭയഭക്തി നിമിത്തം ഉത്തരം ലഭ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ുത്രൻ എങ്കിലും താൻ അനുഭവിച്ച കഷ്ടങ്ങളാൽ അനുസരണം പഠിച്ചു തികഞ്ഞവ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തന്നെ അനുസരിക്കുന്ന ഏവർക്കും നിത്യരക്ഷയുടെ കാരണഭൂതന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ൽക്കീസേദെക്കിന്റെ ക്രമപ്രകാരം മഹാപുരോഹിതൻ എന്നുള്ള നാമം ദൈവത്താൽ ലഭിച്ച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തിനെക്കുറിച്ചു ഞങ്ങൾക്കു വളരെ പറവാനുണ്ടു; എങ്കിലും നിങ്ങൾ കേൾപ്പാൻ മാന്ദ്യമുള്ളവര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ർന്നതുകൊണ്ടു തെളിയിച്ചുതരുവാൻ വിഷമ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ാലം നോക്കിയാൽ ഇപ്പോൾ ഉപദേഷ്ടാക്കന്മാർ ആയിരിക്കേണ്ടുന്ന നിങ്ങൾക്കു ദൈവത്തിന്റെ അരുളപ്പാടു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ദ്യപാഠങ്ങളെ തന്നേ വീണ്ടും ഉപദേശിച്ചുതരുവാൻ ആവശ്യമായിരിക്കുന്നു; കട്ടിയായുള്ള ആഹാരമല്ല, പാലത്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ആവശ്യമെന്നു വ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ാൽ കുടിക്കുന്നവൻ എല്ലാം നീതിയുടെ വചനത്തിൽ പരിചയമില്ലാത്തവനത്രേ; അവൻ ശിശ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ട്ടിയായുള്ള ആഹാരം നന്മതിന്മകളെ തിരിച്ചറിവാൻ തഴക്കത്താൽ അഭ്യസിച്ച ഇന്ദ്രിയങ്ങളുള്ളവരായി പ്രാ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കഞ്ഞവർക്കേ പറ്റുക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നുഷ്യരുടെ ഇടയിൽനിന്നു എടുക്കുന്ന ഏതു മഹാപുരോഹിതനും പാപങ്ങൾക്കായി വഴിപാടും യാഗവും അർപ്പ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കാര്യത്തിൽ മനുഷ്യർക്കു വേണ്ടി നിയമിക്ക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താനും ബലഹീനത പൂണ്ടവനാകയാൽ അറിവില്ലാത്തവരോടും വഴി തെറ്റിപ്പോകുന്നവരോടും സഹതാപം കാണ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യുന്ന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ബലഹീനതനിമിത്തം ജനത്തിന്നു വേണ്ടി എന്നപോലെ തനിക്കു വേണ്ടിയും പാപയാഗം അർപ്പിക്കേണ്ടിയവന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അഹരോനെപ്പോലെ ദൈവം വിളിക്കുന്നവനല്ലാതെ ആരും ആ സ്ഥാനം സ്വതവെ എടു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്വണ്ണം ക്രിസ്തുവും മഹാപുരോഹിതൻ ആകുവാനുള്ള മഹത്വം സ്വതവെ എടുത്തിട്ടില്ല; “നീ എന്റെ പുത്ര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്നു ഞാൻ നിന്നെ ജനിപ്പിച്ചിരിക്കുന്നു”എന്നു അവനോടു അരുളിച്ചെയ്തവൻ അവന്നു കൊടുത്തത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ങ്ങനെ മറ്റൊരേടത്തും: “നീ മൽക്കീസേദെക്കിന്റെ ക്രമപ്രകാരം എന്നേക്കും ഒരു പുരോഹിതൻ 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2026-10-20T07:26:03Z</dcterms:created>
  <dcterms:modified xsi:type="dcterms:W3CDTF">2026-10-20T07:26:03Z</dcterms:modified>
  <dc:title>എബ്രായർ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