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oshua the son of Nun sent out of Shittim two men to spy secretly, saying, Go view the land, even Jericho. And they went, and came into an harlot's house, named Rahab, and lodged the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oshua the son of Nun sent out of Shittim two men to spy secretly, saying, Go view the land, even Jericho. And they went, and came into an harlot's house, named Rahab, and lodged ther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oshua the son of Nun sent out of Shittim two men to spy secretly, saying, Go view the land, even Jericho. And they went, and came into an harlot's house, named Rahab, and lodged the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was told the king of Jericho, saying, Behold, there came men in here to night of the children of Israel to search out the countr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t was told the king of Jericho, saying, Behold, there came men in here to night of the children of Israel to search out the countr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of Jericho sent unto Rahab, saying, Bring forth the men that are come to you, which are entered into yours house: for they be come to search out all the countr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of Jericho sent unto Rahab, saying, Bring forth the men that are come to you, which are entered into yours house: for they be come to search out all the countr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king of Jericho sent unto Rahab, saying, Bring forth the men that are come to you, which are entered into yours house: for they be come to search out all the countr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woman took the two men, and hid them, and said thus, There came men unto me, but I know not whence they we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woman took the two men, and hid them, and said thus, There came men unto me, but I know not whence they wer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bout the time of shutting of the gate, when it was dark, that the men went out: where the men went I know not: pursue after them quickly; for all of you shall overtake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bout the time of shutting of the gate, when it was dark, that the men went out: where the men went I know not: pursue after them quickly; for all of you shall overtake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bout the time of shutting of the gate, when it was dark, that the men went out: where the men went I know not: pursue after them quickly; for all of you shall overtake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she had brought them up to the roof of the house, and hid them with the stalks of flax, which she had laid in order upon the roof.]]></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men pursued after them the way to Jordan unto the fords: and as soon as they which pursued after them were gone out, they shut the gat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men pursued after them the way to Jordan unto the fords: and as soon as they which pursued after them were gone out, they shut the gat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fore they were laid down, she came up unto them upon the ro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unto the men, I know that the LORD has given you the land, and that your terror is fallen upon us, and that all the inhabitants of the land faint because of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unto the men, I know that the LORD has given you the land, and that your terror is fallen upon us, and that all the inhabitants of the land faint because of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unto the men, I know that the LORD has given you the land, and that your terror is fallen upon us, and that all the inhabitants of the land faint because of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e have heard how the LORD dried up the water of the Red sea for you, when all of you came out of Egypt; and what all of you did unto the two kings of the Amorites, that were on the other side Jordan, Sihon and Og, whom all of you utterly destroy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e have heard how the LORD dried up the water of the Red sea for you, when all of you came out of Egypt; and what all of you did unto the two kings of the Amorites, that were on the other side Jordan, Sihon and Og, whom all of you utterly destroy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e have heard how the LORD dried up the water of the Red sea for you, when all of you came out of Egypt; and what all of you did unto the two kings of the Amorites, that were on the other side Jordan, Sihon and Og, whom all of you utterly destroy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 soon as we had heard these things, our hearts did melt, neither did there remain any more courage in any man, because of you: for the LORD your God, he is God in heaven above, and in earth benea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 soon as we had heard these things, our hearts did melt, neither did there remain any more courage in any man, because of you: for the LORD your God, he is God in heaven above, and in earth benea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I pray you, swear unto me by the LORD, since I have showed you kindness, that all of you will also show kindness unto my father's house, and give me a true toke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therefore, I pray you, swear unto me by the LORD, since I have showed you kindness, that all of you will also show kindness unto my father's house, and give me a true tok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at all of you will keep alive my father, and my mother, and my brethren, and my sisters, and all that they have, and deliver our lives from dea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at all of you will keep alive my father, and my mother, and my brethren, and my sisters, and all that they have, and deliver our lives from dea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at all of you will keep alive my father, and my mother, and my brethren, and my sisters, and all that they have, and deliver our lives from dea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men answered her, Our life for yours, if all of you utter not this our business. And it shall be, when the LORD has given us the land, that we will deal kindly and truly with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men answered her, Our life for yours, if all of you utter not this our business. And it shall be, when the LORD has given us the land, that we will deal kindly and truly with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men answered her, Our life for yours, if all of you utter not this our business. And it shall be, when the LORD has given us the land, that we will deal kindly and truly with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he let them down by a cord through the window: for her house was upon the town wall, and she dwelt upon the wal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he let them down by a cord through the window: for her house was upon the town wall, and she dwelt upon the wal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e said unto them, Get you to the mountain, lest the pursuers meet you; and hide yourselves there three days, until the pursuers be returned: and afterward may all of you go your wa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she said unto them, Get you to the mountain, lest the pursuers meet you; and hide yourselves there three days, until the pursuers be returned: and afterward may all of you go your wa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n said unto her, We will be blameless of this yours oath which you have made us swea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n said unto her, We will be blameless of this yours oath which you have made us swe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en said unto her, We will be blameless of this yours oath which you have made us swe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hold, when we come into the land, you shall bind this line of scarlet thread in the window which you did let us down by: and you shall bring your father, and your mother, and your brethren, and all your father's household, home unto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shall be, that whosoever shall go out of the doors of your house into the street, his blood shall be upon his head, and we will be guiltless: and whosoever shall be with you in the house, his blood shall be on our head, if any hand be upon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shall be, that whosoever shall go out of the doors of your house into the street, his blood shall be upon his head, and we will be guiltless: and whosoever shall be with you in the house, his blood shall be on our head, if any hand be upon hi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shall be, that whosoever shall go out of the doors of your house into the street, his blood shall be upon his head, and we will be guiltless: and whosoever shall be with you in the house, his blood shall be on our head, if any hand be upon hi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f you utter this our business, then we will be quit of yours oath which you have made us to swe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f you utter this our business, then we will be quit of yours oath which you have made us to swea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said, According unto your words, so be it. And she sent them away, and they departed: and she bound the scarlet line in the window.]]></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said, According unto your words, so be it. And she sent them away, and they departed: and she bound the scarlet line in the window.]]></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went, and came unto the mountain, and abode there three days, until the pursuers were returned: and the pursuers sought them throughout all the way, but found them no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went, and came unto the mountain, and abode there three days, until the pursuers were returned: and the pursuers sought them throughout all the way, but found them no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the two men returned, and descended from the mountain, and passed over, and came to Joshua the son of Nun, and told him all things that befell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o the two men returned, and descended from the mountain, and passed over, and came to Joshua the son of Nun, and told him all things that befell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said unto Joshua, Truly the LORD has delivered into our hands all the land; for even all the inhabitants of the country do faint because of u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said unto Joshua, Truly the LORD has delivered into our hands all the land; for even all the inhabitants of the country do faint because of u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6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னின் குமாரனாகிய யோசுவா சித்தீமிலிருந்து வேவுகாரராகிய இரண்டு மனுஷரை இரகசியமாய் வேவுபா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 நீங்கள் போய் தேசத்தையும் எரிகோவையும் பார்த்துவாருங்கள் என்றான். அவர்கள் போய், ரா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பெயர்கொண்ட வேசியின் வீட்டுக்குள் பிரவேசித்து, அங்கே த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சத்தை வேவுபார்க்கும்படி, இஸ்ரவேல் புத்திரரில் சில மனுஷர் இந்த ராத்திரியிலே இங்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ரிகோவின் ராஜாவுக்குச் சொல்ல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எரிகோவின் ராஜா ராகாபண்டைக்கு ஆள் அனுப்பி: உன்னிடத்தில் வந்து, உன் வீட்டு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த்த மனுஷரை வெளியே கொண்டுவா; அவர்கள் தேசத்தையெல்லாம் வேவுபார்க்கும்படி வந்தா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ச்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 ஸ்திரீ அவ்விரண்டு மனுஷரையும் கொண்டுபோய் அவர்களை ஒழித்து வைத்து: மெய்தான்,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வந்திருந்தார்கள்; ஆனாலும் அவர்கள் எவ்விடத்தாரோ எனக்குத் தெ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வாசலை அடைக்கும் நேரத்தில் இருட்டுவேளையிலே, அந்த மனுஷர் புறப்பட்டுப் போய்விட்டா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 போனார்களோ எனக்குத் தெரியாது; அவர்களைச் சீக்கிரமாய்ப் போய்த்தேடுங்கள்; நீங்கள்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ள்ளலா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ள் அவர்களை வீட்டின்மேல் பரப்பப்பட்ட சணல் தட்டைகளுக்குள்ளே மறைத்து வைத்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ந்த மனுஷர் யோர்தானுக்குப் போகிற வழியில் துறைகள் மட்டும் அவர்களைத் தேடப்போனார்கள்;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றவர்கள் புறப்பட்டவுடனே வாசல் அ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 மனுஷர் படுத்துக்கொள்ளுமுன்னே அவள் வீட்டின்மேல் அவர்களிடத்திற்கு ஏறி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ர்த்தர் உங்களுக்கு தேசத்தை ஒப்புக்கொடுத்தாரென்றும், உங்களைப்பற்றி எங்களுக்குத் தி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ருக்கிறதென்றும், உங்களைக்குறித்து தேசத்துக் குடிகள் எல்லாரும் சோர்ந்துபோனார்கள்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ங்கள் எகிப்திலிருந்து புறப்பட்டபோது, கர்த்தர் உங்களுக்கு முன்பாகச் சிவந்த சமுத்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 வற்றிப்போகப்பண்ணினதையும், நீங்கள் யோர்தானுக்கு அப்புறத்தில் சங்காரம் பண்ணின எமோரி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ராஜாக்களாகிய சீகோனுக்கும் ஓகுக்கும் செய்ததையும் கேள்விப்ப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ள்விப்பட்டபோது எங்கள் இருதயம் கரைந்துபோயிற்று, உங்களாலே எல்லாருடைய தைரியமும் அற்று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தேவனாகிய கர்த்தரே உயர வானத்திலும் கீழே பூமியிலும் தேவனா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தும் நான் உங்களுக்குத் தயவு செய்தபடியினால், நீங்களும் எங்கள் தகப்பன் குடும்பத்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வுசெய்வோம் என்று கர்த்தர்பேரில் எனக்கு ஆணை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என் தகப்பனையும் என் தாயையும் என் சகோதரரையும் என் சகோதரிகளையும் அவர்களுக்கு உ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உயிரோடே வைத்து, எங்கள் ஜீவனைச் சாவுக்குத் தப்புவிக்கும்படி, எனக்கு நிச்ச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த்தைக் கொடுக்க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ந்த மனுஷர் அவளை நோக்கி: எங்கள் ஜீவனே உங்கள் ஜீவனுக்கு ஈடு, நீங்கள் எங்கள் காரி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திருந்தால், கர்த்தர் எங்களுக்குத் தேசத்தைக் கொடுக்கும்போது, நாங்கள் தயையும் சத்தி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ர்களைக் கயிற்றினாலே ஜன்னல்வழியாய் இறக்கிவிட்டாள்; அவள் வீடு அலங்கத்தின் ம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 அலங்கத்திலே அவள் குடி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ள் அவர்களை நோக்கி: தேடுகிறவர்கள் உங்களைக் காணாதபடிக்கு, நீங்கள் மலையிலே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ரும்பிவருமட்டும் அங்கே மூன்றுநாள் ஒளித்திருந்து, பின்பு உங்கள் வழியே போங்கள்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ந்த மனுஷர் அவளை நோக்கி: இதோ, நாங்கள் தேசத்துக்குள் பிரவேசிக்கும்போது, நீ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ப்புநூல் கயிற்றை எங்களை இறக்கிவிட்ட ஜன்னலிலே கட்டி, உன் தகப்பனையும் உன் தாயையு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ளையும் உன் தகப்பன் குடும்பத்தார் அனைவரையும் உன்னிடத்தில் உன் வீட்டிலே சேர்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ல்லாவிட்டால் நீ எங்கள் கையில் வாங்கின ஆணைக்கு நீங்கலாயி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வனாகிலும் உன் வீட்டு வாசல்களிலிருந்து வெளியே புறப்பட்டால், அவனுடைய இரத்தப்பழி அவன் த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எங்கள்மேல் குற்றம் இல்லை; உன்னோடே வீட்டில் இருக்கிற எவன்மேலாகிலும் கைபோடப்பட்டதேயா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இரத்தப்பழி எங்கள் தலையின்மேல்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 எங்கள் காரியத்தை வெளிப்படுத்தினாயேயானால், நீ எங்கள் கையில் வாங்கின ஆணைக்கு நீங்கலாயி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 அவள் உங்கள் வார்த்தையின்படியே ஆகக்கடவது என்று சொல்லி, அவர்களை அனுப்பிவிட்டா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ர்கள்; பின்பு அவள் அந்தச் சிவப்புக் கயிற்றை ஜன்னலிலே கட்டி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போய், மலையிலே சேர்ந்து தேடுகிறவர்கள் திரும்பிவருமட்டும், மூன்று நாள்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ருந்தார்கள். தேடுகிறவர்கள் வழியெல்லாம் அவர்களைத் தேடியும் காணா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த இரண்டு மனுஷரும் திரும்பி, மலையிலிருந்து இறங்கி, ஆற்றைக்கடந்து, நூனி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வாவினிடத்தில் வந்து, தங்களுக்குச் சம்பவித்த யாவையும் அவனுக்குத் தெரி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ர்த்தர் தேசத்தையெல்லாம் நம்முடைய கையில் ஒப்புக்கொடுத்தார்; தேசத்தின் குடிகளெ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முன்பாகச் சோர்ந்துபோனார்கள் என்று அவனோடே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2026-11-01T09:45:42Z</dcterms:created>
  <dcterms:modified xsi:type="dcterms:W3CDTF">2026-11-01T09:45:42Z</dcterms:modified>
  <dc:title>யோசுவா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