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இஸ்ரவேல் வம்சத்தாருக்கு ஒரு விடுகதையையும் உவமையையும் கூறி, சொல்லவேண்டிய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இஸ்ரவேல் வம்சத்தாருக்கு ஒரு விடுகதையையும் உவமையையும் கூறி, சொல்லவேண்டிய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இளங்கிளையிலுள்ள கொழுந்துகளைக்கொய்து, அதை வர்த்தக தேசத்துக்குக் கொண்டுபோய், அதை வர்த்தகருடைய நகரத்தில் வைத்த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இளங்கிளையிலுள்ள கொழுந்துகளைக்கொய்து, அதை வர்த்தக தேசத்துக்குக் கொண்டுபோய், அதை வர்த்தகருடைய நகரத்தில் வைத்த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ன் விதையில் ஒன்றை எடுத்து, அதைப் பயிர்நிலத்திலே போட்டு, அதை எடுத்து, மிகுந்த தண்ணீர் ஓரத்திலே பத்திரமாய் ந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ன் விதையில் ஒன்றை எடுத்து, அதைப் பயிர்நிலத்திலே போட்டு, அதை எடுத்து, மிகுந்த தண்ணீர் ஓரத்திலே பத்திரமாய் ந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ொப்புகளை விடுகிறதற்கும், கனியைத் தருகிறதற்கும், மகிமையான திராட்சச்செடியாகிறதற்கும், இது மிகுந்த தண்ணீர்களின் ஓரமாகிய நல்ல நிலத்தில் நடப்பட்ட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ராஜவம்சத்திலே ஒருவனைத் தத்தெடுத்து, அவனோடே உடன்படிக்கைபண்ண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ராஜவம்சத்திலே ஒருவனைத் தத்தெடுத்து, அவனோடே உடன்படிக்கை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்யம் தன்னை உயர்த்தாமல் தாழ்ந்திருக்கும்படிக்கும், தன் உடன்படிக்கையை அவன் கைக்கொள்ளுகிறதினால் அது நிலைநிற்கும்படிக்கும், அவனைப் ஆணைப்பிரமாணத்துக்கு உட்படுத்தி, தேசத்தில் பலசாலிகளைப் பிடித்ததுக்கொண்டுபோன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இவன் கையடித்துக் கொடுத்திருந்தும் உடன்படிக்கை முறித்துப்போட்டு, ஆணையை அசட்டைபண்ணினான்; இப்படியெல்லாம் செய்தவன் தப்புவ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இவன் கையடித்துக் கொடுத்திருந்தும் உடன்படிக்கை முறித்துப்போட்டு, ஆணையை அசட்டைபண்ணினான்; இப்படியெல்லாம் செய்தவன் தப்புவ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ிமித்தம் கர்த்தராகிய ஆண்டவர் சொல்லுகிறது என்னவென்றால்: அவன் என் ஆசையை அசட்டைபண்ணினதையும், என் உடன்படிக்கையை முறித்துப்போட்டதையும், நான் அவனுடைய தலையின்மேல் வர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ிமித்தம் கர்த்தராகிய ஆண்டவர் சொல்லுகிறது என்னவென்றால்: அவன் என் ஆசையை அசட்டைபண்ணினதையும், என் உடன்படிக்கையை முறித்துப்போட்டதையும், நான் அவனுடைய தலையின்மேல் வர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னுடைய கண்ணியில் அகப்படும்படிக்கு நான் என் வலையை அவன்மேல் வீசி, அவனைப் பாபிலோனுக்குக் கொண்டுபோய், அவன் எனக்கு விரோதமாய்ப் பண்ணின துரோகத்தினிமித்தம் அங்கே அவனை நியாயம் விசாரி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னுடைய கண்ணியில் அகப்படும்படிக்கு நான் என் வலையை அவன்மேல் வீசி, அவனைப் பாபிலோனுக்குக் கொண்டுபோய், அவன் எனக்கு விரோதமாய்ப் பண்ணின துரோகத்தினிமித்தம் அங்கே அவனை நியாயம் விசாரி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ோடேகூட ஓடிப்போகிற யாவரும் அவனுடைய எல்லா இராணுவங்களும் பட்டயத்தால் விழுவார்கள்; மீதியானவர்களோ சகல திசைகளிலும் சிதறடிக்கப்படுவார்கள்; அப்பொழுது கர்த்தராகிய நான் இதைச் சொன்னேன் என்று அறிந்துகொள்வ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ோடேகூட ஓடிப்போகிற யாவரும் அவனுடைய எல்லா இராணுவங்களும் பட்டயத்தால் விழுவார்கள்; மீதியானவர்களோ சகல திசைகளிலும் சிதறடிக்கப்படுவார்கள்; அப்பொழுது கர்த்தராகிய நான் இதைச் சொன்னேன் என்று அறிந்துகொள்வ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నీవు ఉప మానరీతిగా విప్పుడు కథ యొకటి ఇశ్రాయేలీయులకు వేయుము. ఎట్లనగా ప్రభువ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 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నావిధములగు విచిత్ర వర్ణములు గల రెక్కలును ఈకెలును పొడుగైన పెద్ద రెక్కలునుగల యొక గొప్ప పక్షి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బానోను పర్వతమునకు వచ్చి యొక దేవదారు వృక్షపు పైకొమ్మను ప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ది దాని లేతకొమ్మల చిగుళ్లను త్రుంచి వర్తక దేశమునకు కొనిపోయి వర్తకులున్న యొక పురమందు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అది దేశపు విత్తనములలో కొన్ని తీసికొనిపోయి గన్నేరు చెట్టును నాటినట్లుగా విస్తారము పారు న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 బాగుగా సేద్యము చేయబడిన భూమిలో దాని నా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ది చిగిర్చిపైకి పెరుగక విశాలముగా కొమ్మలతో అల్లుకొని గొప్ప ద్రాక్షావల్లి ఆయెను; దాని కొమ్మల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ిరాజువైపున అల్లుకొనుచుండెను, దాని వేళ్లు క్రిందికి తన్నుచుండెను; ఆలాగున ఆ ద్రాక్షచె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ఖోపశాఖలుగా వర్థిల్లి రెమ్మలు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ెద్ద రెక్కలును విస్తారమైన యీకెలునుగల యింకొక గొప్ప పక్షి రాజు కలడు. ఆ చెట్టు శాఖలను బాగుగా పె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గా ఫలించు మంచి ద్రాక్షావల్లి యగునట్లుగా అది విస్తార జలముగల మంచి భూమిలో నాటబడియుండినను ఆ పక్షి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కు నీరు కట్టవలెనని తన పాదులకాలువ లోనుండి అది యా పక్షితట్టు తన వేళ్లను త్రిప్పి తన శాఖలను వి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వున నీవీలాగు ప్రకటింపుము ప్రభువగు యెహోవా సెలవిచ్చునదేమనగా అట్టి ద్రాక్షావల్లి వృద్ధినొంద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ది యెండిపోవునట్లు జనులు దాని వేళ్లను పెరికి దాని పండ్లు కోసివేతురు, దాని చిగుళ్లు ఎండి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ంతమంది సేద్యగాండ్రు ఎంత కాపు చేసినను దాని వేళ్లు ఇక చిగిరింప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ది నాటబడినను వృద్ధి పొందునా? తూర్పుగాలి దానిమీద విసరగా అది బొత్తిగా ఎండిపోవును, అది నాట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దిలోనే యెండి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ిరుగుబాటుచేయు వీరితో ఇట్లనుముఈ మాటల భావము మీకు తెలియదా? యిదిగో బబులోనురాజు యెరూషలేమున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రాజును దాని అధిపతులను పట్టుకొని, తనయొద్ద నుండు టకై బబులోనుపురమునకు వారిని తీసి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అతడు రాజసంతతిలో ఒకని నేర్పరచి, ఆ రాజ్యము క్షీణించి తిరుగుబాటు చేయలేక యుండు నట్లును, 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ించిన నిబంధనను ఆ రాజు గైకొనుట వలన అది నిలిచియుండునట్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నితో నిబంధనచేసి అతనిచేత ప్రమాణముచేయించి, దేశములోని పరాక్రమ వంతులను తీసి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తే అతడు తనకు గుఱ్ఱములను గొప్ప సైన్యము నిచ్చి సహాయముచేయవలెనని యడుగుటకై ఐగుప్తుదేశ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యబారులను పంపి బబులోనురాజు మీద తిరుగుబాటు చేసెను; అతడు వర్ధిల్లునా? అట్టి క్రియలను చేసిన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ునా? నిబంధనను భంగము చేసెను గనుక తప్పించుకొన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ఎవనికి తాను ప్రమాణముచేసి దాని నిర్లక్ష్యపెట్టెనో, యెవనితో తానుచేసిన నిబంధనను అతడు భంగముచేసెన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వడు తన్ను రాజుగా నియమించెనో ఆ రాజునొద్దనే బబులోను పురములోనే అతడు మృతినొందునని నా జీవ ముతో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 చేయుచున్నాను; ఇదే ప్రభు 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ుద్ధము జరుగగా అనేక జనులను నిర్మూలము చేయవలెనని కల్దీయులు దిబ్బలువేసి బురుజులు కట్టిన సమయమున, ఫర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ంత బలము ఎంత సమూహము కలిగి బయలుదేరినను అతడు ఆ రాజునకు సహాయము ఎంతమాత్రము చేయజాల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తన ప్రమా ణము నిర్లక్ష్యపెట్టి తాను చేసిన నిబంధనను భంగము చేసెను, తన చెయ్యి యిచ్చియు ఇ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్యములను అతడు చేసెనే, అతడు ఎంతమాత్రమును తప్పించుకొ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ఇందుకు ప్రభువైన యెహోవా ఈలాగున సెలవిచ్చుచున్నాడు అతడు నిర్లక్ష్యపెట్టిన ప్రమాణము నేను చేయించి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ా, అతడు రద్దుపరచిన నిబంధన నేను చేసినదే గదా, నా జీవముతోడు ఆ దోషశిక్ష అతని తలమీదనే మోపు ద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తని పట్టుకొనుటకై నేను వలనొగ్గి యతని చిక్కించుకొని బబులోనుపురమునకు అతని తీసికొనిపోయి, నామీద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యున్న విశ్వాస ఘాతకమునుబట్టి అక్కడనే అతనితో వ్యాజ్యెమాడ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మరియు యెహోవానగు నేనే ఈ మాట సెలవిచ్చితినని మీరు తెలిసికొనునట్లు అతని దండువారిలో తప్ప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 పోయినవారందరును ఖడ్గముచేత కూలుదురు, శేషించిన వారు నలుదిక్కుల చెదర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ప్రభువైన యెహోవా ఈ మాట సెలవిచ్చు చున్నాడుఎత్తయిన దేవదారువృక్షపు పైకొమ్మ యొకటి నేను తీ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నాటుదును, పైగా నున్నదాని శాఖలలో లేతదాని త్రుంచి అత్యున్నతపర్వతముమీద దాని నాటు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ఇశ్రాయేలు దేశములోని యెత్తుగల పర్వతము మీద నేను దానిని నాటగా అది శాఖలు విడిచి బహుగా ఫల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ేష్ఠమైన దేవదారు చెట్టగును, సకల జాతుల పక్షులును దానిలో గూళ్లు కట్ట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ాని కొమ్మల నీడను అవి దాగును; మరియు యెహో వానగు నేనే ఘనమైన చెట్టును నీచమైనదిగాను నీచమైన చెట్ట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 మైనదిగాను చేయువాడననియు, పచ్చని చెట్టు ఎండిపోవు నట్లును ఎండిన చెట్టు విక సించునట్లును చేయువాడ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యందుండు సకలమైన చెట్లకు తెలియబడును. యెహోవానగు నేను ఈ మాట సెలవిచ్చితిని, నేనే దాని నెరవేర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2026-10-21T06:24:12Z</dcterms:created>
  <dcterms:modified xsi:type="dcterms:W3CDTF">2026-10-21T06:24:12Z</dcterms:modified>
  <dc:title>యెహెజ్కేలు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