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presProps" Target="presProps.xml"/>
  <Relationship Id="rId30" Type="http://schemas.openxmlformats.org/officeDocument/2006/relationships/viewProps" Target="viewProps.xml"/>
  <Relationship Id="rId3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ஸ்ரவேலின் மேய்ப்பரே, யோசேப்பை ஆட்டுமந்தையைப்போல நடத்துகிறவரே, செவிகொடும்; கேருபீன்கள் மத்தியில் வாசம்பண்ணுகிறவரே, பிரகாசியு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ஸ்ரவேலின் மேய்ப்பரே, யோசேப்பை ஆட்டுமந்தையைப்போல நடத்துகிறவரே, செவிகொடும்; கேருபீன்கள் மத்தியில் வாசம்பண்ணுகிறவரே, பிரகாசியு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ப்பிராயீம் பென்யமீன் மனாசே என்பவர்களுக்கு முன்பாக, நீர் உமது வல்லமையை எழுப்பி, எங்களை இரட்சிக்க வந்தருளு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ேவனே, எங்களைத் திருப்பிக்கொண்டுவாரும், உமது முகத்தைப் பிரகாசிக்கப்பண்ணும், அப்பொழுது இரட்சிக்கப்படுவோ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சேனைகளின் தேவனாகிய கர்த்தாவே, உமது ஜனத்தின் விண்ணப்பத்துக்கு விரோதமாய் நீர் எதுவரைக்கும் கோபங்கொள்வீ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ண்ணீராகிய அப்பத்தை அவர்களுக்கு போஜனமாகவும், மிகுதியான கண்ணீரையே அவர்களுக்குப் பானமாகவும் கொடுத்தீ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ங்கள் அயலாருக்கு எங்களை வழக்காக வைக்கிறீர்; எங்கள் சத்துருக்கள் எங்களைப் பரியாசம்பண்ணுகிற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ங்கள் அயலாருக்கு எங்களை வழக்காக வைக்கிறீர்; எங்கள் சத்துருக்கள் எங்களைப் பரியாசம்பண்ணுகிற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ேனைகளின் தேவனே, எங்களைத் திருப்பிக்கொண்டுவாரும், உமது முகத்தைப் பிரகாசிக்கப்பண்ணும், அப்பொழுது இரட்சிக்கப்படுவோ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ேனைகளின் தேவனே, எங்களைத் திருப்பிக்கொண்டுவாரும், உமது முகத்தைப் பிரகாசிக்கப்பண்ணும், அப்பொழுது இரட்சிக்கப்படுவோ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ீர் எகிப்திலிருந்து ஒரு திராட்சக்கொடியைக் கொண்டுவந்து, ஜாதிகளைத் துரத்திவிட்டு அதை நாட்டினீ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ற்கு இடத்தை ஆயத்தப்படுத்தினீர்; அது வேரூன்றி, தேசமெங்கும் படர்ந்த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தின் நிழலால் மலைகளும் அதின் கிளைகளால் திவ்வியமான கேதுருக்களும் மூடப்பட்டத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து தன் கொடிகளைச் சமுத்திரமட்டாகவும், தன் கிளைகளை நதிமட்டாகவும் படரவிட்டத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ப்பொழுதோ வழிநடக்கிற யாவரும் அதைப் பறிக்கும்படியாக அதின் அடைப்புகளை ஏன் தகர்த்துப்போட்டீர்?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ாட்டுப்பன்றி அதை உழுதுபோடுகிறது, வெளியின் மிருகங்கள் அதை மேய்ந்துபோடுகிறத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சேனைகளின் தேவனே திரும்பிவாரும், வானத்திலிருந்து கண்ணோக்கிப்பார்த்து, இந்தத் திராட்சச்செடியை விசாரித்தருளும்;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உம்முடைய வலதுகரம் நாட்டின கொடியையும், உமக்கு நீர் திடப்படுத்தின கிளையையும் கடாட்சித்தருளு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து அக்கினியால் சுடப்பட்டும் வெட்டுண்டும் போயிற்று; உம்முடைய முகத்தின் பயமுறுத்தலால் அழிந்துபோகிற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உமது கரம் உமது வலதுபாரிசத்துப் புருஷன்மீதிலும், உமக்கு நீர் திடப்படுத்தின மனுஷகுமாரன் மீதிலும் இருப்பதாக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உமது கரம் உமது வலதுபாரிசத்துப் புருஷன்மீதிலும், உமக்கு நீர் திடப்படுத்தின மனுஷகுமாரன் மீதிலும் இருப்பதாக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ொழுது உம்மைவிட்டுப் பின்வாங்கமாட்டோம்; எங்களை உயிர்ப்பியும், அப்பொழுது உமது நாமத்தைத் தொழுதுகொள்ளுவோ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ொழுது உம்மைவிட்டுப் பின்வாங்கமாட்டோம்; எங்களை உயிர்ப்பியும், அப்பொழுது உமது நாமத்தைத் தொழுதுகொள்ளுவோம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சேனைகளின் தேவனாகிய கர்த்தாவே, எங்களைத் திருப்பிக்கொண்டுவாரும்; உமது முகத்தைப் பிரகாசிக்கப்பண்ணும், அப்பொழுது இரட்சிக்கப்படுவோம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சேனைகளின் தேவனாகிய கர்த்தாவே, எங்களைத் திருப்பிக்கொண்டுவாரும்; உமது முகத்தைப் பிரகாசிக்கப்பண்ணும், அப்பொழுது இரட்சிக்கப்படுவோ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784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8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ఇశ్రాయేలునకు కాపరీ, చెవియొగ్గుము. మందవలె యోసేపును నడిపించువాడా, కెరూబులమీద ఆసీనుడవైనవాడ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8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కాశింప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8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ఎఫ్రాయిము బెన్యామీను మనష్షే అనువారి యెదుట నీ పరాక్రమమును మేల్కొలిపి మమ్మును రక్షింప రమ్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8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దేవా, చెరలోనుండి మమ్మును రప్పించుము మేము రక్షణ నొందునట్లు నీ ముఖకాంతి ప్రకాశింప జేయ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8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యెహోవా, సైన్యములకధిపతివగు దేవా, నీ ప్రజల మనవి నాలకింపక నీవెన్నాళ్లు నీ కోపము పొగరాజనిచ్చెదవ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8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కన్నీళ్లు వారికి ఆహారముగా ఇచ్చుచున్నావు. విస్తారమైన కన్నీళ్లు నీవు వారికి పానముగా ఇచ్చు చున్నా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8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మా పొరుగువారికి మమ్ము కలహకారణముగా జేయు చున్నావు. ఇష్టము వచ్చినట్లు మా శత్రువులు మమ్మును అప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8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ాస్యము చేయుచున్నా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8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సైన్యములకధిపతివగు దేవా, చెరలోనుండి మమ్ము రప్పించుము. మేము రక్షణనొందునట్లు నీ ముఖకాంతి ప్రకాశింప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8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జేయ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8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నీవు ఐగుప్తులోనుండి యొక ద్రాక్షావల్లిని తెచ్చితివి అన్యజనులను వెళ్లగొట్టి దాని నాటితివ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8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దానికి తగిన స్థలము సిద్ధపరచితివి దాని వేరు లోతుగా పారి అది దేశమంతట వ్యాపిం చె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8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దాని నీడ కొండలను కప్పెను దాని తీగెలు దేవుని దేవదారు వృక్షములను ఆవ ర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8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దాని తీగెలు సముద్రమువరకు వ్యాపించెను యూఫ్రటీసు నదివరకు దాని రెమ్మలు వ్యాప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8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త్రోవను నడుచువారందరు దాని తెంచివేయునట్లు దానిచుట్టునున్న కంచెలను నీవేల పాడుచేసితివి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8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అడవిపంది దాని పెకలించుచున్నది పొలములోని పశువులు దాని తినివేయుచున్నవ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8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సైన్యములకధిపతివగు దేవా, ఆకాశములోనుండి మరల చూడుము ఈ ద్రాక్షావల్లిని దృష్టించ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8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నీ కుడిచేయి నాటిన మొక్కను కాయుము నీకొరకు నీవు ఏర్పరచుకొనిన కొమ్మను కాయ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8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అది అగ్నిచేత కాల్చబడియున్నది నరకబడియున్నది నీ కోపదృష్టివలన జనులు నశించుచున్నా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8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నీ కుడిచేతి మనుష్యునికి తోడుగాను నీకొరకై నీవు ఏర్పరచుకొనిన నరునికి తోడుగాను నీ బాహుబలముండ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8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ా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80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అప్పుడు మేము నీ యొద్దనుండి తొలగిపోము నీవు మమ్మును బ్రదికింపుము అప్పుడు నీ నామమును బట్టియే మే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80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ొఱ్ఱపెట్టుదు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80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యెహోవా, సైన్యములకధిపతివగు దేవా, చెరలో నుండి మమ్ము రప్పించుము మేము రక్షణ నొందునట్లు నీ ముఖకాంత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80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కాశింప జేయ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8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3">
  <a:themeElements>
    <a:clrScheme name="Theme2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2026-10-20T07:32:54Z</dcterms:created>
  <dcterms:modified xsi:type="dcterms:W3CDTF">2026-10-20T07:32:54Z</dcterms:modified>
  <dc:title>కీర్తనలు : 80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