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presProps" Target="presProps.xml"/>
  <Relationship Id="rId57" Type="http://schemas.openxmlformats.org/officeDocument/2006/relationships/viewProps" Target="viewProps.xml"/>
  <Relationship Id="rId58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சூனியக்காரியை உயிரோடே வைக்க வேண்டாம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மிருகத்தோடே புணருகிறவன் எவனும் கொல்லப்படவேண்டும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கர்த்தர் ஒருவருக்கே ஒழிய வேறே தேவர்களுக்குப் பலியிடுகிறவன் சங்கரிக்கப்படக்கடவன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ந்நியனைச் சிறுமைப்படுத்தாமலும் ஒடுக்காமலும் இருப்பீர்களாக; நீங்களும் எகிப்து தேசத்தில் அந்நியர்களாயிருந்தீர்களே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விதவையையும் திக்கற்ற பிள்ளையையும் ஒடுக்காமல் இருப்பீர்களாக;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அவர்களை எவ்வளவாகிலும் ஒடுக்கும்போது, அவர்கள் என்னை நோக்கி முறையிட்டால், அவர்கள் முறையிடுதலை நான் நிச்சயமாய்க் கேட்டு,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கோபம்மூண்டவராகி, உங்களைப் பட்டயத்தினால் கொலைசெய்வேன்; உங்கள் மனைவிகள் விதவைகளும், உங்கள் பிள்ளைகள் திக்கற்ற பிள்ளைகளுமாவார்கள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கோபம்மூண்டவராகி, உங்களைப் பட்டயத்தினால் கொலைசெய்வேன்; உங்கள் மனைவிகள் விதவைகளும், உங்கள் பிள்ளைகள் திக்கற்ற பிள்ளைகளுமாவார்கள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உங்களுக்குள் சிறுமைப்பட்டிருக்கிற என் ஜனங்களில் ஒருவனுக்கு நீங்கள் பணம் கடனாகக் கொடுத்திருந்தால், வட்டிவாங்குகிறவர்கள்போல அவனிடத்தில் வட்டி வாங்கவேண்டாம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உங்களுக்குள் சிறுமைப்பட்டிருக்கிற என் ஜனங்களில் ஒருவனுக்கு நீங்கள் பணம் கடனாகக் கொடுத்திருந்தால், வட்டிவாங்குகிறவர்கள்போல அவனிடத்தில் வட்டி வாங்கவேண்டாம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பிறனுடைய வஸ்திரத்தை ஈடாக வாங்கினால், பொழுதுபோகுமுன்னமே அதை அவனுக்குத் திரும்பக் கொடுத்து விடுவாயாக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அவன் போர்வை அதுதானே, அதுவே அவன் தன் உடம்பை மூடிக்கொள்ளுகிற வஸ்திரம்; வேறு எதினாலே போர்த்துப் படுத்துக்கொள்ளுவான்? அவன் என்னை நோக்கி முறையிடும்போது, நான் அவனுக்குச் செவிகொடுப்பேன், நான் இரக்கமுள்ளவராயிருக்கிறேன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அவன் போர்வை அதுதானே, அதுவே அவன் தன் உடம்பை மூடிக்கொள்ளுகிற வஸ்திரம்; வேறு எதினாலே போர்த்துப் படுத்துக்கொள்ளுவான்? அவன் என்னை நோக்கி முறையிடும்போது, நான் அவனுக்குச் செவிகொடுப்பேன், நான் இரக்கமுள்ளவராயிருக்கிறேன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நியாயாதிபதிகளைத் தூஷியாமலும், உன் ஜனத்தின் அதிபதியைச் சபியாமலும் இருப்பாயாக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முதல் முதல் பழுக்கும் உன் பழத்தையும், வடியும் உன் இரசத்தையும் காணிக்கையாகச் செலுத்தத் தாமதிக்க வேண்டாம். உன் குமாரரில் முதற்பேறானவனை எனக்குக் கொடுப்பாயாக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முதல் முதல் பழுக்கும் உன் பழத்தையும், வடியும் உன் இரசத்தையும் காணிக்கையாகச் செலுத்தத் தாமதிக்க வேண்டாம். உன் குமாரரில் முதற்பேறானவனை எனக்குக் கொடுப்பாயாக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உன் மாடுகளிலும் உன் ஆடுகளிலும் அப்படியே செய்வாயாக; குட்டியானது ஏழுநாள் தன் தாயோடே இருக்கட்டும், எட்டாம் நாளிலே அதை எனக்குச் செலுத்துவாயாக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உன் மாடுகளிலும் உன் ஆடுகளிலும் அப்படியே செய்வாயாக; குட்டியானது ஏழுநாள் தன் தாயோடே இருக்கட்டும், எட்டாம் நாளிலே அதை எனக்குச் செலுத்துவாயாக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நீங்கள் எனக்குப் பரிசுத்த மனுஷராயிருக்கக்கடவீர்கள்; வெளியிலே பீறுண்ட மாம்சத்தைப் புசியாமல், அதை நாய்களுக்குப் போட்டுவிடுங்கள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நீங்கள் எனக்குப் பரிசுத்த மனுஷராயிருக்கக்கடவீர்கள்; வெளியிலே பீறுண்ட மாம்சத்தைப் புசியாமல், அதை நாய்களுக்குப் போட்டுவிடுங்கள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ஒருவன் ஒரு மாட்டையாவது ஒரு ஆட்டையாவது திருடி, அதைக் கொன்றால், அல்லது அதை விற்றால், அவன் அந்த மாட்டுக்கு ஐந்து மாடுகளையும், அந்த ஆட்டுக்கு நாலு ஆடுகளையும் பதிலாகக் கொடுக்கக்கடவன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ஒருவன் ஒரு மாட்டையாவது ஒரு ஆட்டையாவது திருடி, அதைக் கொன்றால், அல்லது அதை விற்றால், அவன் அந்த மாட்டுக்கு ஐந்து மாடுகளையும், அந்த ஆட்டுக்கு நாலு ஆடுகளையும் பதிலாகக் கொடுக்கக்கடவன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திருடன் கன்னமிடுகையில் கண்டுபிடிக்கப்பட்டு, அடிக்கப்பட்டுச் செத்தால், அவன் நிமித்தம் இரத்தப்பழி சுமராது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சூரியன் அவன்மேல் உதித்திருந்ததானால், அவன் நிமித்தம் இரத்தப்பழி சுமரும்; திருடன் பதில் கொடுத்துத் தீர்க்கவேண்டும்; அவன் கையில் ஒன்றும் இல்லாதிருந்தால், தான் செய்த களவுக்காக விலைப்படக்கடவன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சூரியன் அவன்மேல் உதித்திருந்ததானால், அவன் நிமித்தம் இரத்தப்பழி சுமரும்; திருடன் பதில் கொடுத்துத் தீர்க்கவேண்டும்; அவன் கையில் ஒன்றும் இல்லாதிருந்தால், தான் செய்த களவுக்காக விலைப்படக்கடவன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வன் திருடின மாடாவது கழுதையாவது ஆடாவது உயிருடனே அவன் கையில் கண்டுபிடிக்கப்பட்டால், இரட்டிப்பாய் அவன் கொடுக்கவேண்டும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வன் திருடின மாடாவது கழுதையாவது ஆடாவது உயிருடனே அவன் கையில் கண்டுபிடிக்கப்பட்டால், இரட்டிப்பாய் அவன் கொடுக்கவேண்டும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ஒருவன் பிறனுடைய வயலிலாவது திராட்சத்தோட்டத்திலாவது தன் மிருகஜீவனை மேயவிட்டால், அவன் தன் சுயவயலிலும் திராட்சத்தோட்டத்திலுமுள்ள பலனில் உத்தமமானதை எடுத்து, பதில் செலுத்தக்கடவன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ஒருவன் பிறனுடைய வயலிலாவது திராட்சத்தோட்டத்திலாவது தன் மிருகஜீவனை மேயவிட்டால், அவன் தன் சுயவயலிலும் திராட்சத்தோட்டத்திலுமுள்ள பலனில் உத்தமமானதை எடுத்து, பதில் செலுத்தக்கடவன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க்கினி எழும்பி, முள்ளுக்களில் பற்றி, தானியப்போரையாவது, விளைந்த பயிரையாவது, வயலிலுள்ள வேறே எதையாவது எரித்துப்போட்டதேயானால், அக்கினியைக் கொளுத்தினவன் அக்கினிச் சேதத்திற்கு உத்தரவாதம் பண்ணவேண்டும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க்கினி எழும்பி, முள்ளுக்களில் பற்றி, தானியப்போரையாவது, விளைந்த பயிரையாவது, வயலிலுள்ள வேறே எதையாவது எரித்துப்போட்டதேயானால், அக்கினியைக் கொளுத்தினவன் அக்கினிச் சேதத்திற்கு உத்தரவாதம் பண்ணவேண்டும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ஒருவன் பிறனுடைய வசத்தில் திரவியத்தையாவது, உடைமைகளையாவது அடைக்கலமாக வைத்திருக்கும்போது, அது அவன் வீட்டிலிருந்து திருடப்பட்டுப்போனால், திருடன் அகப்பட்டானாகில், அவன் அதற்கு இரட்டிப்பாகக் கொடுக்கவேண்டும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ஒருவன் பிறனுடைய வசத்தில் திரவியத்தையாவது, உடைமைகளையாவது அடைக்கலமாக வைத்திருக்கும்போது, அது அவன் வீட்டிலிருந்து திருடப்பட்டுப்போனால், திருடன் அகப்பட்டானாகில், அவன் அதற்கு இரட்டிப்பாகக் கொடுக்கவேண்டும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திருடன் அகப்படாதேபோனால், அந்த வீட்டுக்காரன் தானே பிறனுடைய பொருளை அபகரித்தானோ இல்லையோ என்று அறியும்படி நியாயாதிபதிகளிடத்தில் அவனைக் கொண்டுபோக வேண்டும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திருடன் அகப்படாதேபோனால், அந்த வீட்டுக்காரன் தானே பிறனுடைய பொருளை அபகரித்தானோ இல்லையோ என்று அறியும்படி நியாயாதிபதிகளிடத்தில் அவனைக் கொண்டுபோக வேண்டும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காணாமற்போன மாடு, கழுதை, ஆடு, வஸ்திரம் முதலியவைகளில் யாதொன்றைப் பிறனொருவன் தன்னுடையது என்று சொல்லி குற்றஞ்சாற்றினால், இருதிறத்தாருடைய வழக்கும் நியாயாதிபதிகளிடத்தில் வரக்கடவது; நியாயாதிபதிகள் எவனைக் குற்றவாளி என்று தீர்க்கிறார்களோ, அவன் மற்றவனுக்கு இரட்டிப்பாகக் கொடுக்கக்கடவன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காணாமற்போன மாடு, கழுதை, ஆடு, வஸ்திரம் முதலியவைகளில் யாதொன்றைப் பிறனொருவன் தன்னுடையது என்று சொல்லி குற்றஞ்சாற்றினால், இருதிறத்தாருடைய வழக்கும் நியாயாதிபதிகளிடத்தில் வரக்கடவது; நியாயாதிபதிகள் எவனைக் குற்றவாளி என்று தீர்க்கிறார்களோ, அவன் மற்றவனுக்கு இரட்டிப்பாகக் கொடுக்கக்கடவன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காணாமற்போன மாடு, கழுதை, ஆடு, வஸ்திரம் முதலியவைகளில் யாதொன்றைப் பிறனொருவன் தன்னுடையது என்று சொல்லி குற்றஞ்சாற்றினால், இருதிறத்தாருடைய வழக்கும் நியாயாதிபதிகளிடத்தில் வரக்கடவது; நியாயாதிபதிகள் எவனைக் குற்றவாளி என்று தீர்க்கிறார்களோ, அவன் மற்றவனுக்கு இரட்டிப்பாகக் கொடுக்கக்கடவன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காணாமற்போன மாடு, கழுதை, ஆடு, வஸ்திரம் முதலியவைகளில் யாதொன்றைப் பிறனொருவன் தன்னுடையது என்று சொல்லி குற்றஞ்சாற்றினால், இருதிறத்தாருடைய வழக்கும் நியாயாதிபதிகளிடத்தில் வரக்கடவது; நியாயாதிபதிகள் எவனைக் குற்றவாளி என்று தீர்க்கிறார்களோ, அவன் மற்றவனுக்கு இரட்டிப்பாகக் கொடுக்கக்கடவன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ஒருவன் தன் கழுதையையாவது மாட்டையாவது ஆட்டையாவது மற்ற யாதொரு மிருகஜீவனையாவது பிறன் வசத்தில் விட்டிருக்கும்போது அது செத்தாலும், சேதப்பட்டுப்போனாலும், ஒருவரும் காணாதபடி ஓட்டிக்கொண்டு போகப்பட்டாலும்,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ஒருவன் தன் கழுதையையாவது மாட்டையாவது ஆட்டையாவது மற்ற யாதொரு மிருகஜீவனையாவது பிறன் வசத்தில் விட்டிருக்கும்போது அது செத்தாலும், சேதப்பட்டுப்போனாலும், ஒருவரும் காணாதபடி ஓட்டிக்கொண்டு போகப்பட்டாலும்,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வன் தான் பிறனுடைய பொருளை அபகரிக்கவில்லையென்று கர்த்தர் பேரில் இடும் ஆணை அவர்கள் இருவருக்கும் நடுத்தீர்க்கக்கடவது; உடையவன் அதை அங்கீகரிக்கவேண்டும்; மற்றவன் பதிலளிக்கவேண்டுவதில்லை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வன் தான் பிறனுடைய பொருளை அபகரிக்கவில்லையென்று கர்த்தர் பேரில் இடும் ஆணை அவர்கள் இருவருக்கும் நடுத்தீர்க்கக்கடவது; உடையவன் அதை அங்கீகரிக்கவேண்டும்; மற்றவன் பதிலளிக்கவேண்டுவதில்லை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து அவன் வசத்திலிருந்து திருடப்பட்டுப்போயிற்றானால், அவன் அதின் எஜமானுக்கு அதற்காக உத்தரவாதம் பண்ணக்கடவன்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து பீறுண்டுபோயிற்றானால், அதற்குச் சாட்சியை ஒப்புவிக்கவேண்டும். பீறுண்டதற்காக அவன் உத்தரவாதம் பண்ணவேண்டுவதில்லை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ஒருவன் பிறனிடத்தில் எதையாகிலும் இரவலாக வாங்கினதுண்டானால், அதற்கு உடையவன்கூட இராதபோது, அது சேதப்பட்டாலும், செத்துப்போனாலும், அவன் அதற்கு உத்தரவாதம் பண்ணவேண்டும்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ஒருவன் பிறனிடத்தில் எதையாகிலும் இரவலாக வாங்கினதுண்டானால், அதற்கு உடையவன்கூட இராதபோது, அது சேதப்பட்டாலும், செத்துப்போனாலும், அவன் அதற்கு உத்தரவாதம் பண்ணவேண்டும்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தற்கு உடையவன்கூட இருந்தானாகில், அவன் உத்தரவாதம் பண்ணவேண்டுவதில்லை; அது வாடகைக்கு வாங்கப்பட்டிருந்தால், அது அவன் வாடகைக்கு வந்த சேதம்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தற்கு உடையவன்கூட இருந்தானாகில், அவன் உத்தரவாதம் பண்ணவேண்டுவதில்லை; அது வாடகைக்கு வாங்கப்பட்டிருந்தால், அது அவன் வாடகைக்கு வந்த சேதம்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நியமிக்கப்படாத ஒரு கன்னிகையை ஒருவன் மோசம்போக்கி அவளோடே சயனித்தால், அவன் அவளுக்காகப் பரிசம்கொடுத்து, அவளை விவாகம்பண்ணக்கடவன்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நியமிக்கப்படாத ஒரு கன்னிகையை ஒருவன் மோசம்போக்கி அவளோடே சயனித்தால், அவன் அவளுக்காகப் பரிசம்கொடுத்து, அவளை விவாகம்பண்ணக்கடவன்.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வள் தகப்பன் அவளை அவனுக்குக் கொடுக்கமாட்டேன் என்றானாகில், கன்னிகைகளுக்காகக் கொடுக்கப்படும் பரிச முறைமையின்படி அவன் பணத்தை நிறுத்துக் கொடுக்கவேண்டும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74267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22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ಮಾಟಗಾರ್ತಿಯನ್ನು ಬದುಕ ಗೊಡಿಸಬಾರದ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22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ಮೃಗದ ಸಂಗಡ ಮಲಗುವ ಯಾರಾದರೂ ಸರಿಯೇ ಅವರು ಖಂಡಿತವಾಗಿ ಕೊಲ್ಲಲ್ಪಡಬೇಕ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22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ಕರ್ತನಿಗೆ ಹೊರತಾಗಿ ಮತ್ತೊಬ್ಬ ದೇವರಿಗೆ ಯಜ್ಞ ಮಾಡುವವನು ಸಂಪೂರ್ಣವಾಗಿ ನಾಶವಾಗಬೇಕ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22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ಪರದೇಶಸ್ಥನನ್ನು ಉಪದ್ರವಪಡಿಸಬೇಡ, ಬಾಧೆ ಪಡಿಸಲೂಬೇಡ; ಯಾಕಂದರೆ ನೀವು ಐಗುಪ್ತದೇಶ ದಲ್ಲಿ ಪರದೇಶಿಗಳಾಗಿದ್ದಿರ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22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ಯಾವ ವಿಧವೆಯನ್ನೂ ದಿಕ್ಕಿಲ್ಲದ ಮಗುವನ್ನೂ ಬಾಧಿಸಬಾರದ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22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ಯಾವದೆ ರೀತಿಯಲ್ಲಿ ಅವರನ್ನು ಬಾಧಿಸಿದರೂ ಅವರು ನನಗೆ ಮೊರೆಯಿಟ್ಟರೆ ನಾನು ನಿಶ್ಚಯವಾಗಿ ಅವರ ಮೊರೆಯನ್ನು ಕೇಳುವೆ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22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ಆಗ ನನ್ನ ಕೋಪವು ಉರಿಯುವದು. ಕತ್ತಿಯಿಂದ ನಿಮ್ಮನ್ನು ಕೊಲ್ಲುವೆನು. ನಿಮ್ಮ ಹೆಂಡತಿಯರು ವಿಧವೆಯರಾಗಿ ನಿಮ್ಮ ಮಕ್ಕಳ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22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ದಿಕ್ಕಿಲ್ಲದವರಾಗುವ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22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ನಿನ್ನ ಬಳಿಯಲ್ಲಿ ಬಡವರಾಗಿರುವ ನನ್ನ ಜನರಿಗೆ ಹಣವನ್ನು ಸಾಲವಾಗಿ ಕೊಟ್ಟರೆ ಅವರಿಂದ ಬಡ್ಡಿ ತಕ್ಕೊಳ್ಳಬಾರದು. ಇಲ್ಲವ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22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ಅವರ ಮೇಲೆ ಬಡ್ಡಿ ಹೊರಿಸ ಬೇಡ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22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ನಿನ್ನ ನೆರೆಯವನ ಉಡುಪನ್ನು ಅಡವಾಗಿ ತಂದರೆ ಸೂರ್ಯನು ಮುಳುಗುವದರೊಳಗಾಗಿ ಅವ ನಿಗೆ ಹಿಂದಕ್ಕೆ ಕೊಡಬೇಕ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22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ಅದು ಅವನಿಗೆ ಒಂದೇ ಹೊದಿಕೆಯಾಗಿದೆ. ಅದೇ ಅವನ ಮೈಗೆ ಉಡುಪು. ಅವನು ಯಾವದನ್ನು ಹೊದ್ದುಕೊಂಡು ಮಲಗಿ ಯಾನು? ಅವನು ನನಗ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22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ಮೊರೆಯಿಟ್ಟರೆ ನಾನು ಕೇಳುವೆನು. ನಾನು ಕೃಪಾಳುವ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22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ದೇವರನ್ನು ನಿಂದಿಸಬೇಡ; ಇಲ್ಲವೆ ನಿನ್ನ ಜನರ ಅಧಿಕಾರಿಗಳನ್ನು ಶಪಿಸಬೇಡ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22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ನಿನ್ನ ಪ್ರಥಮ ಫಲಗಳನ್ನೂ ಪಾನಗಳನ್ನೂ ನನಗೆ ಅರ್ಪಿಸಲು ತಡ ಮಾಡಬೇಡ. ನಿನ್ನ ಮಕ್ಕಳಲ್ಲಿ ಚೊಚ್ಚಲಾದವರನ್ನು ನನಗ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22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ೊಡಬೇಕ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22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ಅದರಂತೆಯೇ ನಿನ್ನ ಎತ್ತುಗಳ ಲ್ಲಿಯೂ ಕುರಿಗಳಲ್ಲಿಯೂ ಮಾಡಬೇಕು. ಅದು ಏಳು ದಿನ ತಾಯಿಯ ಬಳಿಯಲ್ಲಿರಲಿ, ಎಂಟನೆಯ ದಿ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22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ಅದನ್ನು ನನಗೆ ಕೊಡಬೇಕ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22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ನೀವು ನನಗೆ ಪರಿಶುದ್ಧ ಜನರಾಗಿರಬೇಕು. ಹೊಲದಲ್ಲಿ (ಮೃಗದಿಂದ) ಕೊಲ್ಲಲ್ಪಟ್ಟದ್ದನ್ನು ನೀವು ತಿನ್ನದೆ ಅದನ್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22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ಾಯಿಗಳಿಗೆ ಹಾಕಬೇಕ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22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ಒಬ್ಬನು ಎತ್ತನ್ನಾಗಲಿ ಕುರಿಯನ್ನಾಗಲಿ ಕದ್ದು ಕೊಯ್ದರೆ ಇಲ್ಲವೆ ಅದನ್ನು ಮಾರಿದರೆ ಅವನು ಒಂದು ಎತ್ತಿಗೆ ಬದಲಾಗಿ ಐದ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22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ಎತ್ತುಗಳನ್ನೂ ಒಂದು ಕುರಿಗೆ ನಾಲ್ಕು ಕುರಿಗಳನ್ನೂ ಕೊಡಬೇಕ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22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ಒಬ್ಬ ಕಳ್ಳನು ಕನ್ನ ಕೊರೆಯುವಾಗ ಸಿಕ್ಕಿದರೆ ಅವನನ್ನು ಹೊಡೆದು ಸಾಯಿಸುವವನ ರಕ್ತಸುರಿಸಬಾರದ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22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ಅವನು ಕಳ್ಳತನ ಮಾಡುವಾಗ ಸೂರ್ಯೋದಯ ವಾದರೆ ಹೊಡೆದವನ ರಕ್ತ ಸುರಿಸಬೇಕು; ಕಳ್ಳನು ಸಿಕ್ಕಿದರೆ ಪೂರ್ಣವಾಗಿ ಬದಲ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22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ೊಡಬೇಕು. ಅವನಲ್ಲಿ ಏನೂ ಇಲ್ಲದ ಪಕ್ಷಕ್ಕೆ ಅವನ ಕಳ್ಳತನಕ್ಕಾಗಿ ಅವನು ಮಾರಲ್ಪಡಬೇಕ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22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ಕಳ್ಳತನ ಮಾಡಿದ ಎತ್ತಾಗಲಿ ಕತ್ತೆಯಾಗಲಿ ಕುರಿಯಾಗಲಿ ಕದ್ದವನ ಬಳಿಯಲ್ಲಿ ಜೀವವುಳ್ಳದ್ದಾಗಿ ನಿಜವಾಗಿ ಸಿಕ್ಕಿದರೆ ಅವ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22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ಎರಡರಷ್ಟು ತಿರಿಗಿ ಕೊಡಬೇಕ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22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ಒಬ್ಬನು ಇನ್ನೊಬ್ಬನ ಹೊಲದಲ್ಲಿ ತನ್ನ ಪಶುಗಳನ್ನು ಬಿಟ್ಟು ಬೆಳೆಯನ್ನೂ ದ್ರಾಕ್ಷೇತೋಟವನ್ನೂ ಮೇಯಿಸಿ ದರೆ ಅವನು ತನ್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22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ಸ್ವಂತ ಹೊಲದ ಉತ್ತಮ ಭಾಗವನ್ನೂ ದ್ರಾಕ್ಷೇತೋಟದಲ್ಲಿ ಉತ್ತಮವಾದದ್ದನ್ನೂ ಬದಲು ಕೊಡಬೇಕ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22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ಬೆಂಕಿ ಹತ್ತಿ ಅದು ಮುಳ್ಳಿನ ಬೇಲಿಗೆ ತಗುಲಿ ಸಿವುಡುಗಳ ಬಣವಿಗಳನ್ನಾಗಲಿ ನಿಂತ ಬೆಳೆಯನ್ನಾಗಲಿ ಹೊಲವನ್ನಾಗಲ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22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ಸುಟ್ಟುಬಿಟ್ಟರೆ ಆ ಬೆಂಕಿಯನ್ನು ಹಚ್ಚಿದ ವನು ಖಂಡಿತವಾಗಿ ಬದಲು ಕೊಡಬೇಕ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22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ಒಬ್ಬನು ತನ್ನ ನೆರೆಯವನಿಗೆ ತನ್ನ ಹಣವನ್ನಾಗಲಿ ಸಾಮಾನುಗಳನ್ನಾಗಲಿ ಇಟ್ಟುಕೊಳ್ಳುವದಕ್ಕೆ ಕೊಟ್ಟಾಗ ಅದು ಅವನ ಮನೆಯಿಂ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22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ಳ್ಳತನವಾಗಿ ಆ ಕಳ್ಳನು ಸಿಕ್ಕಿದರೆ ಅವನು ಎರಡರಷ್ಟು ಕೊಡಬೇಕ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22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ಕಳ್ಳನು ಸಿಕ್ಕದೆ ಹೋದರೆ ಮನೆಯ ಯಜಮಾನನು ತನ್ನ ನೆರೆಯವನ ಸಾಮಾನುಗಳನ್ನು ಅವನು ಮುಟ್ಟಲಿಲ್ಲ ವೆಂದು ವಿಚಾರಿಸುವದಕ್ಕ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22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ಯಾಯಾಧಿಪತಿಗಳ ಬಳಿಗೆ ಅವನನ್ನು ಬರಮಾಡಬೇಕ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22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ಎತ್ತು ಕತ್ತೆ ಕುರೀ ವಸ್ತ್ರಗಳ ವಿಷಯವಾದ ಎಲ್ಲಾ ಅಪರಾಧಗಳಿಗೋಸ್ಕರ ಇಲ್ಲವೆ ಕಳೆದು ಹೋದ ಯಾವದೇ ತರದ ವಸ್ತುಗಳ ವಿಷ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22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ದಲ್ಲಿ ಒಬ್ಬನು ಇನ್ನೊಬ್ಬನ ಬಳಿಯಲ್ಲಿ ಅದನ್ನು ಕಂಡು ಇದು ತನ್ನದೆಂದು ಹೇಳಿದ ಪಕ್ಷಕ್ಕೆ ಆ ಇಬ್ಬರ ವ್ಯಾಜ್ಯವ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22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ಯಾಯಾಧಿಪತಿಗಳ ಮುಂದೆ ಬರಬೇಕು. ನ್ಯಾಯಾಧಿ ಪತಿಗಳು ಯಾರನ್ನು ಅಪರಾಧಿಯೆಂದು ನಿರ್ಣಯಿಸು ವರೋ ಅವನು ಎರಡರಷ್ಟು ತನ್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22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ೆರೆಯವನಿಗೆ ಕೊಡಬೇಕ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22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ಒಬ್ಬನು ತನ್ನ ನೆರೆಯವನಿಗೆ ಕತ್ತೆಯನ್ನಾದರೂ ಎತ್ತನ್ನಾದರೂ ಕುರಿಯನ್ನಾದರೂ ಬೇರೆ ಯಾವ ಪಶು ವನ್ನಾದರೂ ಕಾಯುವದಕ್ಕ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22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ೊಟ್ಟಾಗ ಅದು ಸತ್ತರೆ ಇಲ್ಲವೆ ಊನವಾದರೆ ಇಲ್ಲವೆ ಯಾರೂ ನೋಡದೆ ಇದ್ದಾಗ ಓಡಿಸಿಕೊಂಡು ಹೋದರ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22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ತಾನು ತನ್ನ ನೆರೆಯವನ ವಸ್ತುವನ್ನು ತೆಗೆದುಕೊಳ್ಳಲಿಲ್ಲವೆಂದು ಅವರಿಬ್ಬರ ಮಧ್ಯದಲ್ಲಿ ಕರ್ತನ ಮೇಲೆ ಪ್ರಮಾಣ ಮಾಡಬೇಕ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22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ಅದನ್ನು (ಪಶುವಿನ) ಯಜಮಾನನು ಒಪ್ಪಿದರೆ ಅವನು ಬದಲುಕೊಡಬಾರದ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22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ಆದರೆ ಅದು ಕಳ್ಳತನವಾಗಿ ಅವನಿಂದ ಒಯ್ಯಲ್ಪಟ್ಟಿದ್ದರೆ ಯಜ ಮಾನನಿಗೆ ಬದಲುಕೊಡಬೇಕ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22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ಅದು (ಕಾಡು ಮೃಗದಿಂದ) ಕೊಲ್ಲಲ್ಪಟ್ಟಿದ್ದರೆ ಅದನ್ನು ಸಾಕ್ಷಿಗಾಗಿ ತರಲಿ, ಕೊಲ್ಲಲ್ಪಟ್ಟದ್ದಕ್ಕೆ ಬದಲು ಕೊಡಬಾರದ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22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ಒಬ್ಬನು ತನ್ನ ನೆರೆಯವನಿಂದ ಪಶುವನ್ನು ಎರವಾಗಿತಕ್ಕೊಂಡಿರಲಾಗಿ ಒಡೆಯನು ಅದರ ಹತ್ತಿರ ಇಲ್ಲದಿ ರುವಾಗ ಆ ಪಶುವ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22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ಊನವಾದರೆ ಇಲ್ಲವೆ ಅದು ಸತ್ತರೆ ಅದಕ್ಕೆ ಅವನು ಖಂಡಿತವಾಗಿ ಬದಲು ಕೊಡ ಬೇಕ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22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ಆದರೆ ಯಜಮಾನನು ಅದರ ಸಂಗಡ ಇದ್ದರೆ ಬದಲು ಕೊಡದೆ ಇರಲಿ. ಅದು ಬಾಡಿಗೆಗೆ ತಂದಿದ್ದರೆ ಅದರ ಬಾಡಿಗೆಯಲ್ಲಿಯ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22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ಬಂದಿರುವದ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22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ಇದಲ್ಲದೆ ಒಬ್ಬನು ನಿಶ್ಚಯಮಾಡದ ಕನ್ನಿಕೆಯನ್ನು ಮೋಸಗೊಳಿಸಿ ಅವಳ ಸಂಗಡ ಮಲಗಿದರೆ ಅವಳು ತನ್ನ ಹೆಂಡತಿಯಾಗುವಂತ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22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ಅವಳಿಗೆ ಖಂಡಿತವಾಗಿ ತೆರವು ಕೊಡಬೇಕ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22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ಅವಳ ತಂದೆಗೆ ಆಕೆಯನ್ನು ಕೊಡುವದಕ್ಕೆ ಮನಸ್ಸಿಲ್ಲದಿದ್ದರೆ ಕನ್ನಿಕೆಯ ತೆರವಿನ ಪ್ರಕಾರ ಹಣ ಸಲ್ಲಿಸಬೇಕ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22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4">
  <a:themeElements>
    <a:clrScheme name="Theme7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4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4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2026-10-21T04:46:34Z</dcterms:created>
  <dcterms:modified xsi:type="dcterms:W3CDTF">2026-10-21T04:46:34Z</dcterms:modified>
  <dc:title>ವಿಮೋಚನಾಕಾಂಡ : 22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