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presProps" Target="presProps.xml"/>
  <Relationship Id="rId101" Type="http://schemas.openxmlformats.org/officeDocument/2006/relationships/viewProps" Target="viewProps.xml"/>
  <Relationship Id="rId10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ரே, நீங்கள் பிழைத்திருக்கும்படிக்கும், உங்கள் பிதாக்களின் தேவனாகிய கர்த்தர் உங்களுக்குக் கொடுக்கிற தேசத்தில் நீங்கள் பிரவேசித்து அதைச் சுதந்தரித்துக்கொள்ளும்படிக்கும், நீங்கள் கைக்கொள்ளுவதற்கு நான் உங்களுக்குப் போதிக்கிற கட்டளைகளையும் நியாயங்களையும் கேளுங்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ரே, நீங்கள் பிழைத்திருக்கும்படிக்கும், உங்கள் பிதாக்களின் தேவனாகிய கர்த்தர் உங்களுக்குக் கொடுக்கிற தேசத்தில் நீங்கள் பிரவேசித்து அதைச் சுதந்தரித்துக்கொள்ளும்படிக்கும், நீங்கள் கைக்கொள்ளுவதற்கு நான் உங்களுக்குப் போதிக்கிற கட்டளைகளையும் நியாயங்களையும் கேளுங்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ரே, நீங்கள் பிழைத்திருக்கும்படிக்கும், உங்கள் பிதாக்களின் தேவனாகிய கர்த்தர் உங்களுக்குக் கொடுக்கிற தேசத்தில் நீங்கள் பிரவேசித்து அதைச் சுதந்தரித்துக்கொள்ளும்படிக்கும், நீங்கள் கைக்கொள்ளுவதற்கு நான் உங்களுக்குப் போதிக்கிற கட்டளைகளையும் நியாயங்களையும் கேளுங்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ங்களுக்குக் கற்பிக்கும் உங்கள் தேவனாகிய கர்த்தரின் கட்டளைகளை நீங்கள் கைக்கொள்ளும்படி, நான் உங்களுக்குக் கற்பிக்கிற வசனத்தோடே நீங்கள் ஒன்றும் கூட்டவும் வேண்டாம், அதில் ஒன்றும் குறைக்கவும் வேண்டா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ங்களுக்குக் கற்பிக்கும் உங்கள் தேவனாகிய கர்த்தரின் கட்டளைகளை நீங்கள் கைக்கொள்ளும்படி, நான் உங்களுக்குக் கற்பிக்கிற வசனத்தோடே நீங்கள் ஒன்றும் கூட்டவும் வேண்டாம், அதில் ஒன்றும் குறைக்கவும் வேண்டா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ன்னை உபதேசிக்கும்படிக்கு, அவர் வானத்திலிருந்து தமது சத்தத்தை உனக்குக் கேட்கப்பண்ணி, பூமியிலே தமது பெரிய அக்கினியை உனக்குக் காண்பித்தார்; அக்கினியின் நடுவிலிருந்து உண்டான அவருடைய வார்த்தைகளைக் கேட்டாய்.]]></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ன்னை உபதேசிக்கும்படிக்கு, அவர் வானத்திலிருந்து தமது சத்தத்தை உனக்குக் கேட்கப்பண்ணி, பூமியிலே தமது பெரிய அக்கினியை உனக்குக் காண்பித்தார்; அக்கினியின் நடுவிலிருந்து உண்டான அவருடைய வார்த்தைகளைக் கேட்டாய்.]]></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ன் பிதாக்களில் அன்பு கூர்ந்தபடியால், அவர்களுடைய பின்சந்ததியைத் தெரிந்துகொண்டு,]]></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ன் பிதாக்களில் அன்பு கூர்ந்தபடியால், அவர்களுடைய பின்சந்ததியைத் தெரிந்துகொண்டு,]]></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ன்னிலும் பலத்த பெரிய ஜாதிகளை உனக்கு முன்னின்று துரத்தவும், உன்னை அழைத்துக்கொண்டுபோய், இந்நாளில் இருக்கிறதுபோல, அவர்கள் தேசத்தை உனக்குச் சுதந்தரமாகக் கொடுக்கவும், உன்னைத் தமது முகத்துக்குமுன் தமது மிகுந்த வல்லமையினால் எகிப்திலிருந்து புறப்படப்பண்ணினா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ன்னிலும் பலத்த பெரிய ஜாதிகளை உனக்கு முன்னின்று துரத்தவும், உன்னை அழைத்துக்கொண்டுபோய், இந்நாளில் இருக்கிறதுபோல, அவர்கள் தேசத்தை உனக்குச் சுதந்தரமாகக் கொடுக்கவும், உன்னைத் தமது முகத்துக்குமுன் தமது மிகுந்த வல்லமையினால் எகிப்திலிருந்து புறப்படப்பண்ணினா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ஆகையால், உயர வானத்திலும் தாழ பூமியிலும் கர்த்தரே தேவன், அவரைத் தவிர ஒருவரும் இல்லை என்பதை நீ இந்நாளில் அறிந்து, உன் மனதிலே சிந்தி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ஆகையால், உயர வானத்திலும் தாழ பூமியிலும் கர்த்தரே தேவன், அவரைத் தவிர ஒருவரும் இல்லை என்பதை நீ இந்நாளில் அறிந்து, உன் மனதிலே சிந்தித்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கால்பேயோரின் நிமித்தம் கர்த்தர் செய்ததை உங்கள் கண்கள் கண்டிருக்கிறது; பாகால்பேயோரைப் பின்பற்றின மனிதரையெல்லாம் உன் தேவனாகிய கர்த்தர் உன் நடுவில் இராதபடிக்கு அழித்துப்போட்டா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கால்பேயோரின் நிமித்தம் கர்த்தர் செய்ததை உங்கள் கண்கள் கண்டிருக்கிறது; பாகால்பேயோரைப் பின்பற்றின மனிதரையெல்லாம் உன் தேவனாகிய கர்த்தர் உன் நடுவில் இராதபடிக்கு அழித்துப்போட்டா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நீயும் உனக்குப் பின்வரும் உன் பிள்ளைகளும் நன்றாயிருக்கும்படிக்கும், உன் தேவனாகிய கர்த்தர் உனக்கு என்றைக்கும் கொடுக்கிற தேசத்திலே நீ நீடித்த நாளாயிருக்கும்படிக்கும், நான் இன்று உனக்குக் கற்பிக்கிற அவருடைய கட்டளைகளையும் அவருடைய கற்பனைகளையும் கைக்கொள்ளக்கடவாய்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நீயும் உனக்குப் பின்வரும் உன் பிள்ளைகளும் நன்றாயிருக்கும்படிக்கும், உன் தேவனாகிய கர்த்தர் உனக்கு என்றைக்கும் கொடுக்கிற தேசத்திலே நீ நீடித்த நாளாயிருக்கும்படிக்கும், நான் இன்று உனக்குக் கற்பிக்கிற அவருடைய கட்டளைகளையும் அவருடைய கற்பனைகளையும் கைக்கொள்ளக்கடவாய் என்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நீயும் உனக்குப் பின்வரும் உன் பிள்ளைகளும் நன்றாயிருக்கும்படிக்கும், உன் தேவனாகிய கர்த்தர் உனக்கு என்றைக்கும் கொடுக்கிற தேசத்திலே நீ நீடித்த நாளாயிருக்கும்படிக்கும், நான் இன்று உனக்குக் கற்பிக்கிற அவருடைய கட்டளைகளையும் அவருடைய கற்பனைகளையும் கைக்கொள்ளக்கடவாய்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னாலும் உங்கள் தேவனாகிய கர்த்தரைப் பற்றிக்கொண்ட நீங்களெல்லாரும் இந்நாள்வரைக்கும் உயிரோடிருக்கிறீ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முற்பகையின்றிக் கைப்பிசகாய்ப் பிறனைக் கொன்றவன் அடைக்கலப்பட்டணங்களில் ஒரு பட்டணத்தில் தப்பியோடிப்போய்ப் பிழைத்திருக்கும்படியாக,]]></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சுதந்தரித்துக்கொள்ளும்படி பிரவேசிக்கும் தேசத்திலே நீங்கள் கைக்கொள்ளும்பொருட்டு, என் தேவனாகிய கர்த்தர் எனக்குக் கற்பித்தபடியே, நான் உங்களுக்குக் கட்டளைகளையும் நியாயங்களையும் போதித்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சுதந்தரித்துக்கொள்ளும்படி பிரவேசிக்கும் தேசத்திலே நீங்கள் கைக்கொள்ளும்பொருட்டு, என் தேவனாகிய கர்த்தர் எனக்குக் கற்பித்தபடியே, நான் உங்களுக்குக் கட்டளைகளையும் நியாயங்களையும் போதித்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பனியரைச் சேர்ந்த சமபூமியாகிய வனாந்தரத்திலுள்ள பேசேரும், காத்தியரைச் சேர்ந்த கீலேயாத்திலுள்ள ராமோத்தும், மனாசேயரைச் சேர்ந்த பாசானிலுள்ள கோலானுமாகிய]]></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பனியரைச் சேர்ந்த சமபூமியாகிய வனாந்தரத்திலுள்ள பேசேரும், காத்தியரைச் சேர்ந்த கீலேயாத்திலுள்ள ராமோத்தும், மனாசேயரைச் சேர்ந்த பாசானிலுள்ள கோலானுமாகிய]]></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அவைகளைக் கைக்கொண்டு நடவுங்கள்; ஜனங்களின் கண்களுக்குமுன்பாகவும் இதுவே உங்களுக்கு ஞானமும் விவேகமுமாய் இருக்கும்; அவர்கள் இந்தக் கட்டளைகளையெல்லாம் கேட்டு, இந்தப் பெரிய ஜாதியே ஞானமும் விவேகமுமுள்ள ஜனங்கள் என்பா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அவைகளைக் கைக்கொண்டு நடவுங்கள்; ஜனங்களின் கண்களுக்குமுன்பாகவும் இதுவே உங்களுக்கு ஞானமும் விவேகமுமாய் இருக்கும்; அவர்கள் இந்தக் கட்டளைகளையெல்லாம் கேட்டு, இந்தப் பெரிய ஜாதியே ஞானமும் விவேகமுமுள்ள ஜனங்கள் என்பா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மூன்று பட்டணங்களை மோசே யோர்தானுக்கு இப்புறத்தில் சூரியோதய திசையிலே ஏற்படுத்தினா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மூன்று பட்டணங்களை மோசே யோர்தானுக்கு இப்புறத்தில் சூரியோதய திசையிலே ஏற்படுத்தினா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ம்முடைய தேவனாகிய கர்த்தரை நாம் தொழுதுகொள்ளுகிறபோதெல்லாம், அவர் நமக்குச் சமீபமாயிருக்கிறதுபோல, தேவனை இவ்வளவு சமீபமாய்ப் பெற்றிருக்கிற வேறே பெரிய ஜாதி எ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ம்முடைய தேவனாகிய கர்த்தரை நாம் தொழுதுகொள்ளுகிறபோதெல்லாம், அவர் நமக்குச் சமீபமாயிருக்கிறதுபோல, தேவனை இவ்வளவு சமீபமாய்ப் பெற்றிருக்கிற வேறே பெரிய ஜாதி எ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ந்நாளில் நான் உங்களுக்கு விதிக்கிற இந்த நியாயப்பிரமாணம் முழுமைக்கும் ஒத்த இவ்வளவு நீதியுள்ள கட்டளைகளையும் நியாயங்களையும் பெற்றிருக்கிற வேறே பெரிய ஜாதி எ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ந்நாளில் நான் உங்களுக்கு விதிக்கிற இந்த நியாயப்பிரமாணம் முழுமைக்கும் ஒத்த இவ்வளவு நீதியுள்ள கட்டளைகளையும் நியாயங்களையும் பெற்றிருக்கிற வேறே பெரிய ஜாதி எ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ஓரேபிலே உன் தேவனாகிய கர்த்தருக்கு முன்பாக நீ நிற்கும்போது, கர்த்தர் என்னை நோக்கி: ஜனங்களை என்னிடத்தில் கூடிவரச்செய்து, என் வார்த்தைகளை அவர்கள் கேட்கும்படி பண்ணுவேன்; அவர்கள் பூமியில் உயிரோடிருக்கும் நாளெல்லாம் எனக்குப் பயந்திருக்கும்படி அவைகளைக் கற்றுக்கொண்டு, தங்கள் பிள்ளைகளுக்கும் போதிக்கக்கடவர்கள் என்று சொல்லிய நாளி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ஓரேபிலே உன் தேவனாகிய கர்த்தருக்கு முன்பாக நீ நிற்கும்போது, கர்த்தர் என்னை நோக்கி: ஜனங்களை என்னிடத்தில் கூடிவரச்செய்து, என் வார்த்தைகளை அவர்கள் கேட்கும்படி பண்ணுவேன்; அவர்கள் பூமியில் உயிரோடிருக்கும் நாளெல்லாம் எனக்குப் பயந்திருக்கும்படி அவைகளைக் கற்றுக்கொண்டு, தங்கள் பிள்ளைகளுக்கும் போதிக்கக்கடவர்கள் என்று சொல்லிய நாளி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கண்கள் கண்ட காரியங்களை நீ மறவாதபடிக்கும், உன் ஜீவனுள்ள நாளெல்லாம் அவைகள் உன் இருதயத்தை விட்டு நீங்காதபடிக்கும் நீ எச்சரிக்கையாயிருந்து, உன் ஆத்துமாவைச் ஜாக்கிரதையாய்க் காத்துக்கொள்; அவைகளை உன் பிள்ளைகளுக்கும் உன் பிள்ளைகளின் பிள்ளைகளுக்கும் அறிவிக்கக்கடவாய்.]]></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கண்கள் கண்ட காரியங்களை நீ மறவாதபடிக்கும், உன் ஜீவனுள்ள நாளெல்லாம் அவைகள் உன் இருதயத்தை விட்டு நீங்காதபடிக்கும் நீ எச்சரிக்கையாயிருந்து, உன் ஆத்துமாவைச் ஜாக்கிரதையாய்க் காத்துக்கொள்; அவைகளை உன் பிள்ளைகளுக்கும் உன் பிள்ளைகளின் பிள்ளைகளுக்கும் அறிவிக்கக்கடவாய்.]]></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கண்கள் கண்ட காரியங்களை நீ மறவாதபடிக்கும், உன் ஜீவனுள்ள நாளெல்லாம் அவைகள் உன் இருதயத்தை விட்டு நீங்காதபடிக்கும் நீ எச்சரிக்கையாயிருந்து, உன் ஆத்துமாவைச் ஜாக்கிரதையாய்க் காத்துக்கொள்; அவைகளை உன் பிள்ளைகளுக்கும் உன் பிள்ளைகளின் பிள்ளைகளுக்கும் அறிவிக்கக்கடவாய்.]]></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ர்ந்துவந்து, மலையின் அடிவாரத்தில் நின்றீர்கள்; அந்த மலையில் வானத்தை அளாவிய அக்கினி எரிய, இருளும் மேகமும் அந்தகாரமும் சூழ்ந்த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ர்ந்துவந்து, மலையின் அடிவாரத்தில் நின்றீர்கள்; அந்த மலையில் வானத்தை அளாவிய அக்கினி எரிய, இருளும் மேகமும் அந்தகாரமும் சூழ்ந்த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 அக்கினியின் நடுவிலிருந்து கர்த்தர் உங்களோடே பேசினார்; வார்த்தைகளின் சத்தத்தை நீங்கள் கேட்டீர்கள்; அந்தச் சத்தத்தை நீங்கள் கேட்டதேயன்றி, ஒரு ரூபத்தையும் காணவில்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 அக்கினியின் நடுவிலிருந்து கர்த்தர் உங்களோடே பேசினார்; வார்த்தைகளின் சத்தத்தை நீங்கள் கேட்டீர்கள்; அந்தச் சத்தத்தை நீங்கள் கேட்டதேயன்றி, ஒரு ரூபத்தையும் காணவி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கைக்கொள்ளவேண்டும் என்று அவர் உங்களுக்குக் கட்டளையிட்ட பத்துக்கற்பனைகளாகிய தம்முடைய உடன்படிக்கையை அவர் உங்களுக்கு அறிவித்து, அவைகளை இரண்டு கற்பலகைகளில் எழுதினா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கைக்கொள்ளவேண்டும் என்று அவர் உங்களுக்குக் கட்டளையிட்ட பத்துக்கற்பனைகளாகிய தம்முடைய உடன்படிக்கையை அவர் உங்களுக்கு அறிவித்து, அவைகளை இரண்டு கற்பலகைகளில் எழுதினா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ங்கள் சுதந்தரித்துக்கொள்ளப்போகிற தேசத்தில் நீங்கள் கைக்கொள்ளவேண்டிய கட்டளைகளையும் நியாயங்களையும் உங்களுக்குப் போதிக்க வேண்டுமென்று அக்காலத்திலே கர்த்தர் எனக்குக் கட்டளையிட்டா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ங்கள் சுதந்தரித்துக்கொள்ளப்போகிற தேசத்தில் நீங்கள் கைக்கொள்ளவேண்டிய கட்டளைகளையும் நியாயங்களையும் உங்களுக்குப் போதிக்க வேண்டுமென்று அக்காலத்திலே கர்த்தர் எனக்குக் கட்டளையிட்டா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ஓரேபிலே அக்கினியின் நடுவிலிருந்து உங்களோடே பேசின நாளில், நீங்கள் ஒரு ரூபத்தையும் காணவில்லை.]]></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ஓரேபிலே அக்கினியின் நடுவிலிருந்து உங்களோடே பேசின நாளில், நீங்கள் ஒரு ரூபத்தையும் காணவில்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ஆகையால் நீங்கள் உங்களைக் கெடுத்துக்கொண்டு, ஆண் உருவும், பெண் உருவு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மியிலிருக்கிற யாதொருமிருகத்தின் உருவும், ஆகாயத்தில் பறக்கிற செட்டையுள்ள யாதொரு பட்சியின் உருவு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துவே மோசே இஸ்ரவேல் புத்திரருக்கு விதித்த பிரமாண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மியிலுள்ள யாதொரு ஊரும் பிராணியின் உருவும், பூமியின்கீழ்த் தண்ணீரிலுள்ள யாதொரு மச்சத்தின் உருவுமாயிருக்கிற இவைகளில் யாதொரு உருவுக்கு ஒப்பான விக்கிரகத்தை உங்களுக்கு உண்டாக்காதபடிக்கு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களை வானத்திற்கு ஏறெடுத்து, உங்கள் தேவனாகிய கர்த்தர் வானத்தின் கீழெங்கும் இருக்கிற எல்லா ஜனங்களுக்கும் ஏற்படுத்தின வானத்தின் சர்வ சேனைகளாகிய சந்திர சூரிய நட்சத்திரங்களை நோக்கி, அவைகளைத் தொழுது சேவிக்க இணங்காதபடிக்கும், உங்கள் ஆத்துமாக்களைக்குறித்து மிகவும் எச்சரிக்கையாயிருங்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களை வானத்திற்கு ஏறெடுத்து, உங்கள் தேவனாகிய கர்த்தர் வானத்தின் கீழெங்கும் இருக்கிற எல்லா ஜனங்களுக்கும் ஏற்படுத்தின வானத்தின் சர்வ சேனைகளாகிய சந்திர சூரிய நட்சத்திரங்களை நோக்கி, அவைகளைத் தொழுது சேவிக்க இணங்காதபடிக்கும், உங்கள் ஆத்துமாக்களைக்குறித்து மிகவும் எச்சரிக்கையாயிருங்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நாளில் நீங்கள் இருக்கிறதுபோல, தமக்குச் சுதந்தரமான ஜனமாயிருக்கும்படி, கர்த்தர் உங்களைச் சேர்த்துக்கொண்டு, உங்களை எகிப்து என்னும் இருப்புக்காளவாயிலிருந்து புறப்படப்பண்ணினா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நாளில் நீங்கள் இருக்கிறதுபோல, தமக்குச் சுதந்தரமான ஜனமாயிருக்கும்படி, கர்த்தர் உங்களைச் சேர்த்துக்கொண்டு, உங்களை எகிப்து என்னும் இருப்புக்காளவாயிலிருந்து புறப்படப்பண்ணினா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உங்கள் நிமித்தம் என்மேல் கோபங்கொண்டு, நான் யோர்தானைக் கடந்துபோவதில்லை என்றும், உன் தேவனாகிய கர்த்தர் உனக்குச் சுதந்தரமாகக் கொடுக்கிற அந்த நல்ல தேசத்தில் நான் பிரவேசிப்பதில்லை என்றும் ஆணையிட்டா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உங்கள் நிமித்தம் என்மேல் கோபங்கொண்டு, நான் யோர்தானைக் கடந்துபோவதில்லை என்றும், உன் தேவனாகிய கர்த்தர் உனக்குச் சுதந்தரமாகக் கொடுக்கிற அந்த நல்ல தேசத்தில் நான் பிரவேசிப்பதில்லை என்றும் ஆணையிட்டா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னால் இந்த தேசத்தில் நான் மரணமடையவேண்டும்; நான் யோர்தானைக் கடந்துபோவதில்லை; நீங்களோ கடந்துபோய், அந்த நல்ல தேசத்தைச் சுதந்தரித்துக்கொள்வீ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னால் இந்த தேசத்தில் நான் மரணமடையவேண்டும்; நான் யோர்தானைக் கடந்துபோவதில்லை; நீங்களோ கடந்துபோய், அந்த நல்ல தேசத்தைச் சுதந்தரித்துக்கொள்வீ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இஸ்ரவேல் புத்திரர் எகிப்திலிருந்து புறப்பட்டபின்பு, யோர்தானுக்கு இப்புறத்தில் எஸ்போனில் குடியிருந்த எமோரியரின் ராஜாவாகிய சீகோனுடைய தேசத்திலுள்ள பெத்பெயோருக்கு எதிரான பள்ளத்தாக்கிலே, அவர்களுக்கு மோசே சொன்ன சாட்சிகளும் கட்டளைகளும் நியாயங்களும் இவை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உங்கள் தேவனாகிய கர்த்தர் உங்களோடே பண்ணின உடன்படிக்கையை மறந்து, உங்கள் தேவனாகிய கர்த்தர் வேண்டாம் என்று விலக்கின எவ்வித சாயலான விக்கிரகத்தையும் உங்களுக்கு உண்டாக்காதபடிக்கு எச்சரிக்கையாயிருங்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உங்கள் தேவனாகிய கர்த்தர் உங்களோடே பண்ணின உடன்படிக்கையை மறந்து, உங்கள் தேவனாகிய கர்த்தர் வேண்டாம் என்று விலக்கின எவ்வித சாயலான விக்கிரகத்தையும் உங்களுக்கு உண்டாக்காதபடிக்கு எச்சரிக்கையாயிருங்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சேயும் இஸ்ரவேல் புத்திரரும் எகிப்திலிருந்து புறப்பட்டபின்பு அந்த ராஜாவை முறிய அடித்து,]]></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சேயும் இஸ்ரவேல் புத்திரரும் எகிப்திலிருந்து புறப்பட்டபின்பு அந்த ராஜாவை முறிய அடித்து,]]></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சேயும் இஸ்ரவேல் புத்திரரும் எகிப்திலிருந்து புறப்பட்டபின்பு அந்த ராஜாவை முறிய அடித்து,]]></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உன் தேவனாகிய கர்த்தர் பட்சிக்கிற அக்கினி, அவர் எரிச்சலுள்ள தேவ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உன் தேவனாகிய கர்த்தர் பட்சிக்கிற அக்கினி, அவர் எரிச்சலுள்ள தேவ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யோர்தானுக்கு இப்புறத்தில் சூரியோதய திசையில் அர்னோன் ஆற்றங்கரையிலுள்ள ஆரோவேர் தொடங்கி எர்மோன் என்னும் சீயோன் மலைவரைக்குமுள்ள தேசமும்,]]></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யோர்தானுக்கு இப்புறத்தில் சூரியோதய திசையில் அர்னோன் ஆற்றங்கரையிலுள்ள ஆரோவேர் தொடங்கி எர்மோன் என்னும் சீயோன் மலைவரைக்குமுள்ள தேசமும்,]]></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ங்கள் பிள்ளைகளும் பிள்ளைகளின் பிள்ளைகளும் பெற்று, தேசத்தில் வெகுநாள் இருந்தபின்பு, நீங்கள் உங்களைக் கெடுத்து, யாதொருவிக்கிரகத்தையாவது யாதொரு சாயலான சுரூபத்தையாவது பண்ணி, உன் தேவனாகிய கர்த்தருக்குக் கோபம் உண்டாக்க அவர் பார்வைக்குப் பொல்லாப்பானதைச் செய்தால்,]]></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ங்கள் பிள்ளைகளும் பிள்ளைகளின் பிள்ளைகளும் பெற்று, தேசத்தில் வெகுநாள் இருந்தபின்பு, நீங்கள் உங்களைக் கெடுத்து, யாதொருவிக்கிரகத்தையாவது யாதொரு சாயலான சுரூபத்தையாவது பண்ணி, உன் தேவனாகிய கர்த்தருக்குக் கோபம் உண்டாக்க அவர் பார்வைக்குப் பொல்லாப்பானதைச் செய்தால்,]]></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யோர்தானுக்கு இப்புறத்தில் சூரியோதய திசையில் அஸ்தோத் பிஸ்காவுக்கும் தாழ்ந்த சமனான வெளியைச் சேர்ந்த கடல்மட்டுமுள்ள சமனான வெளியனைத்துமாகிய,]]></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யோர்தானுக்கு இப்புறத்தில் சூரியோதய திசையில் அஸ்தோத் பிஸ்காவுக்கும் தாழ்ந்த சமனான வெளியைச் சேர்ந்த கடல்மட்டுமுள்ள சமனான வெளியனைத்துமாகிய,]]></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ங்கள் யோர்தானைக் கடந்து சுதந்தரிக்கப்போகிற தேசத்தில் இராமல், சீக்கிரமாய் முற்றிலும் அழிந்துபோவீர்கள் என்று, இந்நாளில் உங்களுக்கு விரோதமாய் வானத்தையும் பூமியையும் சாட்சி வைக்கிறேன்; நீங்கள் அதிலே நெடுநாள் இராமல் நிர்மூலமாக்கப்படுவீர்கள்.]]></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ங்கள் யோர்தானைக் கடந்து சுதந்தரிக்கப்போகிற தேசத்தில் இராமல், சீக்கிரமாய் முற்றிலும் அழிந்துபோவீர்கள் என்று, இந்நாளில் உங்களுக்கு விரோதமாய் வானத்தையும் பூமியையும் சாட்சி வைக்கிறேன்; நீங்கள் அதிலே நெடுநாள் இராமல் நிர்மூலமாக்கப்படுவீர்கள்.]]></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மோரியருடைய இரண்டு ராஜாக்களின் தேசங்களான சீகோனுடைய தேசத்தையும் பாசானின் ராஜாவாகிய ஓகின் தேசத்தையும் கட்டிக்கொண்டார்கள்.]]></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மோரியருடைய இரண்டு ராஜாக்களின் தேசங்களான சீகோனுடைய தேசத்தையும் பாசானின் ராஜாவாகிய ஓகின் தேசத்தையும் கட்டிக்கொண்டார்கள்.]]></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 உங்களைப் புறஜாதிகளுக்குள்ளே சிதற அடிப்பார்; கர்த்தர் உங்களைக் கொண்டுபோய் விடப்போகிற ஜாதிகளிடத்திலே கொஞ்ச ஜனங்களாய் மீந்திருப்பீர்கள்.]]></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 உங்களைப் புறஜாதிகளுக்குள்ளே சிதற அடிப்பார்; கர்த்தர் உங்களைக் கொண்டுபோய் விடப்போகிற ஜாதிகளிடத்திலே கொஞ்ச ஜனங்களாய் மீந்திருப்பீர்கள்.]]></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ங்கே காணாமலும் கேளாமலும் சாப்பிடாமலும் முகராமலும் இருக்கிற மரமும் கல்லுமான, மனுஷர் கைவேலையாகிய தேவர்களைச் சேவிப்பீர்க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ங்கே காணாமலும் கேளாமலும் சாப்பிடாமலும் முகராமலும் இருக்கிற மரமும் கல்லுமான, மனுஷர் கைவேலையாகிய தேவர்களைச் சேவிப்பீர்கள்.]]></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அங்கேயிருந்து உன் தேவனாகிய கர்த்தரைத் தேடுவாய்; உன் முழு இருதயத்தோடும் உன் முழு ஆத்துமாவோடும் அவரைத் தேடும்போது, அவரைக் கண்டடைவாய்.]]></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அங்கேயிருந்து உன் தேவனாகிய கர்த்தரைத் தேடுவாய்; உன் முழு இருதயத்தோடும் உன் முழு ஆத்துமாவோடும் அவரைத் தேடும்போது, அவரைக் கண்டடைவாய்.]]></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 வியாகுலப்பட இவைகளெல்லாம் உன்னைத் தொடர்ந்து பிடிக்கும்போது, கடைசிநாட்களில் உன் தேவனாகிய கர்த்தரிடத்தில் திரும்பி அவர் சத்தத்திற்குக் கீழ்ப்படிவாயானால்,]]></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 வியாகுலப்பட இவைகளெல்லாம் உன்னைத் தொடர்ந்து பிடிக்கும்போது, கடைசிநாட்களில் உன் தேவனாகிய கர்த்தரிடத்தில் திரும்பி அவர் சத்தத்திற்குக் கீழ்ப்படிவாயானால்,]]></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 இரக்கமுள்ள தேவனாயிருக்கிறபடியால், அவர் உன்னைக் கைவிடவுமாட்டார், உன்னை அழிக்கவுமாட்டார், உன் பிதாக்களுக்குத் தாம் ஆணையிட்டுக் கொடுத்த உடன்படிக்கையை மறக்கவுமாட்டார்.]]></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 இரக்கமுள்ள தேவனாயிருக்கிறபடியால், அவர் உன்னைக் கைவிடவுமாட்டார், உன்னை அழிக்கவுமாட்டார், உன் பிதாக்களுக்குத் தாம் ஆணையிட்டுக் கொடுத்த உடன்படிக்கையை மறக்கவுமாட்டார்.]]></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வன் மனுஷனைப் பூமியிலே சிருஷ்டித்த நாள்முதல் உனக்கு முன் இருந்த பூர்வநாட்களில், வானத்தின் ஒருமுனை தொடங்கி அதின் மறுமுனைமட்டுமுள்ள எவ்விடத்திலாகிலும் இப்படிப்பட்ட பெரிய காரியம் நடந்ததுண்டோ, இப்படிப்பட்ட காரியம் கேள்விப்பட்டதுண்டோ:]]></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வன் மனுஷனைப் பூமியிலே சிருஷ்டித்த நாள்முதல் உனக்கு முன் இருந்த பூர்வநாட்களில், வானத்தின் ஒருமுனை தொடங்கி அதின் மறுமுனைமட்டுமுள்ள எவ்விடத்திலாகிலும் இப்படிப்பட்ட பெரிய காரியம் நடந்ததுண்டோ, இப்படிப்பட்ட காரியம் கேள்விப்பட்டதுண்டோ:]]></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வன் மனுஷனைப் பூமியிலே சிருஷ்டித்த நாள்முதல் உனக்கு முன் இருந்த பூர்வநாட்களில், வானத்தின் ஒருமுனை தொடங்கி அதின் மறுமுனைமட்டுமுள்ள எவ்விடத்திலாகிலும் இப்படிப்பட்ட பெரிய காரியம் நடந்ததுண்டோ, இப்படிப்பட்ட காரியம் கேள்விப்பட்டதுண்டோ:]]></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னியின் நடுவிலிருந்து பேசுகிற தேவனுடைய சத்தத்தை நீ கேட்டதுபோல யாதொரு ஜனமாவது கேட்டதும் உயிரோடிருந்ததும் உண்டோ.]]></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னியின் நடுவிலிருந்து பேசுகிற தேவனுடைய சத்தத்தை நீ கேட்டதுபோல யாதொரு ஜனமாவது கேட்டதும் உயிரோடிருந்ததும் உண்டோ.]]></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ல்லது உங்கள் தேவனாகிய கர்த்தர் எகிப்திலே உங்கள் கண்களுக்கு முன்பாக உங்களுக்குச் செய்தபடியெல்லாம் தேவன் அந்நிய ஜாதிகளின் நடுவிலிருந்து ஒரு ஜனத்தைச் சோதனைகளினாலும், அடையாளங்களினாலும், அற்புதங்களினாலும், யுத்தத்தினாலும், வல்லமையுள்ள கரத்தினாலும், ஓங்கிய புயத்தினாலும், மகா பயங்கரமான செயல்களினாலும், தமக்கென்று தெரிந்துகொள்ள வகைபண்ணினதுண்டோ என்று நீ விசாரித்துப்பார்.]]></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ல்லது உங்கள் தேவனாகிய கர்த்தர் எகிப்திலே உங்கள் கண்களுக்கு முன்பாக உங்களுக்குச் செய்தபடியெல்லாம் தேவன் அந்நிய ஜாதிகளின் நடுவிலிருந்து ஒரு ஜனத்தைச் சோதனைகளினாலும், அடையாளங்களினாலும், அற்புதங்களினாலும், யுத்தத்தினாலும், வல்லமையுள்ள கரத்தினாலும், ஓங்கிய புயத்தினாலும், மகா பயங்கரமான செயல்களினாலும், தமக்கென்று தெரிந்துகொள்ள வகைபண்ணினதுண்டோ என்று நீ விசாரித்துப்பார்.]]></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ல்லது உங்கள் தேவனாகிய கர்த்தர் எகிப்திலே உங்கள் கண்களுக்கு முன்பாக உங்களுக்குச் செய்தபடியெல்லாம் தேவன் அந்நிய ஜாதிகளின் நடுவிலிருந்து ஒரு ஜனத்தைச் சோதனைகளினாலும், அடையாளங்களினாலும், அற்புதங்களினாலும், யுத்தத்தினாலும், வல்லமையுள்ள கரத்தினாலும், ஓங்கிய புயத்தினாலும், மகா பயங்கரமான செயல்களினாலும், தமக்கென்று தெரிந்துகொள்ள வகைபண்ணினதுண்டோ என்று நீ விசாரித்துப்பார்.]]></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தேவன், அவரையல்லாமல் வேறொருவரும் இல்லை என்பதை நீ அறியும்படிக்கு, இது உனக்குக் காட்டப்பட்ட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732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પુનર્નિયમ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મૂસાએ લોકોને જણાવ્યું, “હે ઇસ્રાએલી પ્રજાજનો, હું તમને જે કાયદાઓ અને નિયમો શીખવું છું તે ધ્યા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ભળો અને તેનું પાલન કરો; તો તમે જીવતા રહી શકશો અને તમાંરા પિતૃઓના દેવ યહોવા જે ભૂમિ તમને આપી ર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તેમાં પ્રવેશ કરી શકશો અને તેનો કબજો પણ તમને મળ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હું તમને જે આજ્ઞા કરું છું તેમાં તમાંરે કશો વધારો કે ઘટાડો કરવો નહિ. હું તમને તમાંરા દેવ યહો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 આજ્ઞાઓ જણાવું તેનું જ તમાંરે પાલન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તમને ઉપદેશ મળે એ માંટે યહોવાએ આકાશમાંથી તેમની બોધ આપતી વાણી સંભળાવી. અને તમને પૃથ્વી પર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હાઅગ્નિનાં દર્શન કરાવ્યાં. અને એ જ અગ્નિમાંથી તમે તેમનાં વચનો સાંભળ્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યહોવા તમાંરા પૂર્વજો પર પ્રેમ રાખતા હતા. અને તેઓના વંશજોને આશીર્વાદ આપવા માંટે તેમણે પસંદ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એટલે એ જાતે જ તમને પ્રચંડ બાહુબળથી મિસરમાંથી બહાર લઈ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તમાંરા કરતા મોટા અને શકિતશાળી રાષ્ટોને તેમણે હંાકી કાઢી અને તેઓના દેશો તમને સોંપ્યા, જેમ આજે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એટલે તમે ચોક્કસ રીતે મનમાં રાખો કે યહોવા જ દેવ છે, અને બીજા કોઇ દેવ નથી. તે આકાશમાં અને પૃથ્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ઉપર દે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બઆલ-પેઓરમાં યહોવાએ જે કંઈ કર્યુ તે તમે પ્રત્યક્ષ જોયું છે. તમાંરા દેવ યહોવાએ તમાંરામાંથી જે કો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આલ દેવની પૂજા કરવા લાગ્યા હતા તે બધાનો સંહાર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આજે હું તમને જે કાનૂનો અને નિયમો આપું છું તેનું તમે પાલન કરજો, જેથી તમાંરું અને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તાનોનું ભલું થાય અને તમાંરા યહોવા દેવ જે ભૂમિ તમને આપે છે તેમાં તમે દીર્ધકાળ વસો અને દીર્ધા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ગ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પરંતુ તમે કે જેઓ તમાંરા દેવ યહોવાને દૃઢતાથી વફાદાર રહ્યા તે આજે જીવતા રહ્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ત્યાર બાદ મૂસાએ ઇસ્રાએલી લોકોને યર્દન નદીની પૂર્વમાં ત્રણ નગરોમાં અલગ કાઢ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યહોવા માંરા દેવે મને આજ્ઞા કરી તે મુજબ મેં તમને કાનૂનો અને નિયમો શીખવ્યા છે, જયારે તમે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દેશમાં પ્રવેશ કરો અને તેનો કબજો લો, ત્યારે તમાંરે સૌએ એ કાનૂનો અને નિયમોનું પાલન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જયાં કોઈ માંણસે અગાઉના કોઈ પણ વેરઝેર વગર અજાણતાં કોઈ વ્યકિતનું ખૂન કર્યુ હોય, તો તે ત્યાં આશ્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ઈ શકે. એવો માંણસ જો આ નગરમાંના કોઈનું શરણું લે તો તેનો જીવનો બચાવ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અને જો તમે તેનું કાળજીપૂર્વક પાલન કરશો તો તમે સચેત અને જ્ઞાની રાષ્ટ થશો, અને આજુબાજુના રાષ્ટો 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નૂનો વિષે સાંભળશે ત્યારે તેઓ કહેશે, ‘આ મહાન રાષ્ટને કેવી દક્ષતા અને સમજદા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એ ત્રણ નગરો આ પ્રમાંણે હતા: રૂબેનીઓના વંશજોને માંટે રણના સપાટ પ્રદેશમાં આવેલું ‘બેસેર’ ગાદ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શજો માંટે ગિલયાદમાં આવેલું રામોથ અને મનાશ્શાના વંશજો માંટે બાશાનમાં આવેલું ગોલા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આપણે જેમ આપણા દેવ યહોવાને જયારે પોકારીએ છીએ ત્યારે તે આપણી સાથે જ હોય છે. એવો દેવ સાથેનો નિકટ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બંધ બીજી કંઈ મોટી કે નાની પ્રજા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બીજી કઈ પ્રજા એવી મહાન છે કે જેના કાયદા અને નિયમો આજે હું તમાંરી આગળ રજૂ કરું છું એ સમગ્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ચારસંહિતા જેવા ન્યાયી 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પણ ધ્યાન રાખીને સાવધ રહેજો, તમે તમાંરી સગી અંાખે જે જોયું છે તે ભૂલી જશો નહિ, અને મૃત્યુ પા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યાં સુધી તેને તમાંરા મનમાંથી દૂર કરશો નહિ, પરંતુ તમાંરા સંતાનોને અને તેમનાં સંતાનોને એ શીખવ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એ દિવસને તમે કદાપિ ભૂલશો નહિ, જે દિવસે તમે હોરેબમાં તમાંરા દેવ યહોવા સંમુખ ઊભા હતા, અને યહોવા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ને કહ્યું હતું કે, ‘લોકોને માંરી સમક્ષતામાં ભેગા કર. હું તે બધાને માંરાં વચનો સંભળાવીશ અને તે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થ્વી પર જીવશે ત્યાં સુધી માંરાથી ડરીને ચાલતાં શીખશે અને પોતાનાં સંતાનોને પણ તેમ કરતાં શીખ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તેથી તમે નજીક આવીને પર્વતની તળેટી આગળ ઊભા રહ્યા હતા. પર્વત અગ્નિથી ભડભડતો હતો અને જવાળાઓ આકા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ધી પહોંચતી હતી. સર્વત્ર અંધકાર, વાદળ અને ગાઢ ઘુમ્મસ છવાયેલાં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યારે યહોવા તમાંરા દેવ અગ્નિમાંથી તમાંરી સાથે બોલ્યો. તેણે જે કહ્યું તમે સાંભળ્યું, પણ ત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આકૃતિ જોઈ નહિ તમે ફકત અવાજ સાંભળ્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મણે તમને પોતાના કરારના દશ નિયમોનું પાલન કરવાનું કહ્યું. અને તે તેમણે પથ્થરની બે તકતીઓ પ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તે જ સમયે યહોવાએ તમે જે ભૂમિમાં પ્રવેશ કરીને કબજો લેવાના છો તે ભૂમિમાં તમાંરે એ જ કાયદાઓ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યમો પાળવાના છે, તે તમને શિખવવાની મને આજ્ઞા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સાવધાન રહેજો. જે દિવસે તમે હોરેબમાં યહોવાને અગ્નિમાંથી તમાંરી સાથે બોલતા સાંભળ્યા તે દિવસે ત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ની કોઈ આકૃતિ જોઈ ન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તેથી દેવની મૂર્તિ બનાવીને પાપ કરશો નહિ, પુરુષ અથવા સ્ત્રી જેવી દેખાય તેવી મૂર્તિ બનાવ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પૃથ્વી પર ચાલનારા કોઈ પ્રાણીની કે આકાશમાં ઊડતા પંખી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ઇસ્રાએલી પ્રજાને મૂસાએ દેવની નિયમસંહિતા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પૃથ્વી તળેના પાણીમાંની માંછલીની મૂર્તિ કે આકૃતિ બનાવી ભ્રષ્ટ થ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તમે, આકાશ તરફ નજર કરો ત્યારે સૂર્ય, ચંદ્ર કે તારાઓની સેવાપૂજા કરશો નહિ. તમાંરા દેવ યહોવાએ એ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પૃથ્વી પર વસતા બધાં લોકોના લાભ માંટે આપે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પરંતુ તમને તો યહોવા મિસરની ભડભડતી ભઠ્ઠીમાંથી બહાર લઈ આવ્યો હતો, જેથી તમે એની પોતાની પ્રજા બ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હો અને તેમનો પોતાનો વારસો બનો, જેમ તમે આજે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પરંતુ તમાંરે કારણે યહોવા માંરા પર રોષે ભરાયા હતા અને તેમણે સમ પૂર્વક જણાવ્યું હતું કે,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ર્દન નદી ઓળંગી હું જે સમૃદ્વ ભૂમિનો કબજો તમાંરા લોકોને સોંપી રહ્યો છું તેમાં પ્રવેશ પામ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હું યર્દન નદી ઓળંગી શકવાનો નથી. માંરે નદીની આ બાજુના દેશમાં જ મરવાનું છે. પણ તમે યર્દન ઓળંગી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સમૃદ્વ ભૂમિનો કબજો પ્રાપ્ત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તેઓ મિસરમાંથી નીકળ્યા ત્યારે મૂસાએ તે લોકોને આ નિયમો આપ્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પણ સાવધાન! તમાંરા દેવ યહોવાએ તમાંરી સાથે જે કરાર કર્યો છે, તેને ભૂલશો નહિ, તમાંરા દેવ યહોવા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ની સ્પષ્ટ મનાઈ કરી છે એવી કોઈ પણ મૂર્તિ બનાવ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યર્દન નદીની પૂર્વમાં બેથ-પેઓર નગર પાસે મૂસાએ આ વચનો કહી સંભળાવ્યાં. અગાઉ આ દેશ અમોરીઓના રા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હોનના કબજામાં હતો, તેની રાજધાની હેશ્બોન હતી. મૂસા તથા ઇસ્રાએલીઓએ મિસરમાંથી આવતાં એ રાજાને હરા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દેવ તો ભસ્મ કરી નાખનાર અગ્નિરૂપ છે. એ તો સંપૂર્ણ નિષ્ઠા માંગનાર દેવ છે, તે મૂર્તિ પૂજા સહન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અને તેના પ્રદેશનો તેમ જ બાશાનના રાજા ઓગના પ્રદેશનો એમ યર્દનના પૂર્વકાંઠે આવેલા બે અમોરી રાજા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દેશનો કબજો લીધો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ભવિષ્યમાં તમને સંતાનો અને સંતાનોનાં પણ સંતાનો થાય અને તમે બધાં તે દેશમાં સ્થાયી થશો, તમે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તિઓ બનાવીને પાપ કરશો તો તમાંરા દેવ યહોવા તમાંરા પાપને કારણે અતિ ક્રોધિત થ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આમ ઇસ્રાએલે આનોર્નની ખીણની સરહદે આવેલા અરોએરથી તે સિયોન પર્વત જે હેમોર્ન પર્વત તરીકે પણ ઓળ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અને હું આકાશ તથા પૃથ્વીની સાક્ષીએ તમને કહું છું કે, તમે યર્દન ઓળંગ્યા પછી જે ભૂમિનો કબજો લે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તેમાંથી તમે થોડા જ સમયમાં સમાંપ્ત થઈ જશો. ત્યાં તમે લાંબો સમય નહિ રહો અને તમાંરો નાશ થ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અને યર્દન નદીની પૂર્વે આવેલો સમગ્ર અરાબાહનો પ્રદેશ તેમજ પિસ્ગાહ પર્વતના ઢોળાવ નીચે આવેલો મૃ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મુદ્ર અરાબાહ સુધીનો પ્રદેશ કબજે કરી લી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યહોવા તમને અન્ય પ્રજાઓમાં વેરવિખેર કરી નાખશે અને તમને જે લોકોમાં તે દોરી જશે તેમની વચ્ચે તમે બ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થોડા જ બાકી રહે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તમે ત્યાં લાકડાની અને પથ્થરની બનાવેલી મૂર્તિઓ કે જે જોઈ શકતી નથી કે સાંભળી શકતી નથી અને ખાતી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 સૂંઘતી પણ નથી, ને શ્વાસ પણ નથી લેતી, તેની સેવા પૂજા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જો તમે યહોવા તમાંરા દેવ માંટે આ બીજી ભૂમિઓમાં શોધખોળ કરશો તો તમને તે મળી જશે. પણ તમાંરે શો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ણ હૃદય પૂર્વક કરવી પડ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તો પાછલા દિવસોમાં જયારે આફતમાં આવી પડશો અને તમને આ બધું વીતશે ત્યારે તમે ફરી તમાંરા દેવ યહો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રફ વળશો અને તેમની આજ્ઞા મસ્તક પર ઘારણ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તમાંરા દેવ યહોવા દયાળુ છે; તે તમાંરો ત્યાગ કરશે નહિ કે, તમાંરો નાશ પણ કરશે નહિ કે,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વજોને આપેલાં વચનો પણ ભૂલ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દેવે પૃથ્વી પર માંનવીનું સર્જન કર્યું ત્યારથી માંડીને આજ સુધીના ઇતિહાસના પૃષ્ઠો તપાસી જા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કાશના એક છેડાથી બીજા છેડા સુધી ફરી વળો અને પૂછો કે, પહેલાં કદી આ પ્રમાંણેની અદૃભૂત ઘટના બનેલી જો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કે સાંભળી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તમે લોકોએ જેમ દેવને અગ્નિમાંથી બોલતા સાંભળ્યા છે તેમ અન્ય કોઈ પ્રજાએ સાંભળ્યા છે ખરા? અને છ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ણ તે જીવતી રહી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અથવા તમાંરા દેવ યહોવાની જેમ કોઈએ એક પ્રજાને બીજી પ્રજા પાસેથી પોતાને માંટે લઈ લેવાની હિંમત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તેમણે તો મિસરમાં તમાંરે માંટે તમાંરા દેખતાં, પોતાના પ્રચંડ બાહુબળના ચમત્કારો બતાવીને ભયં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ફતોનો વરસાદ વરસાવ્યો હતો. યુદ્ધો, ચમત્કારો, પરાક્રમો અને ભયાનક કૃત્યો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આ તમાંમ તેમણે એટલા માંટે કર્યુ કે પોતે જ દેવ છે, બીજું કોઈ નથી, એની ખાતરી તમને કરાવી શકા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4]]></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2026-10-20T04:37:29Z</dcterms:created>
  <dcterms:modified xsi:type="dcterms:W3CDTF">2026-10-20T04:37:29Z</dcterms:modified>
  <dc:title>પુનર્નિયમ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