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உங்கள் தேவனாகிய கர்த்தர் உங்களுக்குக் கொடுக்கும் இளைப்பாறுதலிலும் சுதந்தரத்திலும் நீங்கள் இன்னும் பிரவேசிக்கவில்லையே.]]></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 இடமெல்லாம் நீ உன் சர்வாங்க தகனபலிகளை இடாதபடிக்கு எச்சரிக்கையாயி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ரத்தத்தைமாத்திரம் புசிக்கவேண்டாம்; அதைத் தண்ணீரைப்போல் தரையிலே ஊற்றிவிடவேண்டு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 நீ சாப்பிடாமல் தண்ணீரைப் போல் தரையிலே ஊற்றிவிடவேண்டும்.]]></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দ্বিতীয় বিবরণ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প্রভু, তোমাদের পিতৃপুরুষদের ঈশ্বর, তোমাদের য়ে দেশ অধিকার করতে দিচ্ছেন সেই নতুন দেশে তোমরা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বিধিসমুহ এবং নিয়মসমূহ অবশ্যই মেনে চলবে| তোমরা যতদিন এই দেশে বাস করবে ততদিন পর্য়ন্ত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বশ্যই এই বিধিসমূহ যত্নসহকারে মেনে চ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খন সেখানে য়ে জাতিরা বাস করছে তাদের কাছ থেকে যখন তোমরা দেশটি অধিগ্রহণ করবে, তখন ঐ সমস্ত জা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রা যেখানে তাদের দেবতাদের পূজা করে সেই জায়গাগুলো তোমরা অবশ্যই সম্পূর্ণরূপে ধ্বংস করবে|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নগুলো হল উঁচু পাহাড়ের ওপরে এবং সবুজ গাছপালার নী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মরা অবশ্যই তাদের আশেরার স্তম্ভগুলি পুড়িয়ে দেবে এবং তাদের দেবতাদের মূর্ত্তিগুলো ভেঙ্গে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ভাবে তোমরা অবশ্যই সেই স্থান থেকে তাদের নাম লোপ ক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ঐ সমস্ত লোকরা য়েভাবে তাদের দেবতাদের পূজা করে, সেইভাবে তোমরা তোমাদের প্রভু ঈশ্বরের উপাসনা অবশ্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রভু তোমাদের ঈশ্বর, তোমাদের পরিবারগোষ্ঠীগুলোর মধ্যে এক বিশেষ স্থান পছন্দ করবেন| প্রভু তাঁর না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 রাখবেন| সেটিই হবে তাঁর নিবাস স্থান| তোমরা অবশ্যই তাঁর উপাসনার জন্য সেই স্থানে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সেখানে তোমরা অবশ্যই তোমাদের হোমবলির নৈবেদ্য, তোমাদের উত্সর্গের জিনিসপত্র, তোমাদের শস্যের এবং প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ক দশমাংশ, তোমাদের বিশেষ উপহারসমুহ, য়ে কোনোও উপহার সামগ্রী য়েটা তোমরা প্রভুর কাছে প্রতি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 য়ে কোনোও বিশেষ উপহার যা তোমরা দিতে চাও, এবং তোমাদের পশুপালের মধ্যে প্রথমজাত পশুদের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সেই স্থানে তোমরা তোমাদের প্রভু ঈশ্বরের উপস্থিতির সামনে আহার করবে এবং য়ে সব উত্তম বিষয় পরিশ্র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লাভ করেছ তা তুমি এবং তোমার পরিবারগুলির সাথে ভাগ করে নেবে, কারণ প্রভু, তোমাদের ঈশ্ব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শীর্বাদ করেছেন এবং তোমাদের ঐ সমস্ত ভালো জিনিসগুলো দিয়ে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মরা য়ে ভাবে উপাসনা করে আসছিলাম সেইভাবে তোমরা অবশ্যই তোমাদের উপাসনা চালিয়ে যাবে না| এ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য়ন্ত আমরা যা ভাল মনে করেছি সেইভাবেই ঈশ্বরের উপাসনা করে আস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রণ প্রভু তোমাদের ঈশ্বর, তোমাদের য়ে দেশ দিচ্ছেন সেই বিশ্রামস্থানে তোমরা এখনও প্রবেশ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কিন্তু তোমরা শীঘ্রই যর্দন নদী অতিক্রম করে যাবে এবং সেই দেশে বাস করবে| সেই দেশে প্রভু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শত্রুদের কাছ থেকে তোমাদের বিশ্রাম দেবেন আর তোমরা বিপদমুক্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এর পর প্রভু তাঁর বিশেষ স্থান পছন্দ করবেন, সেই স্থানে প্রভু তাঁর নাম স্থাপন করবেন এবং আমি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আজ্ঞা করেছিলাম সেই সমস্ত জিনিসপত্র তোমরা অবশ্যই সেই স্থানে নিয়ে আসবে| তোমাদের হোমবলির নৈবে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ত্সর্গের জিনিসপত্র, বিশেষ উপহার সামগ্রী, য়ে কোনও উপহার যা তোমরা তোমাদের শস্যের এবং পশুর এক দশমাং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কাছে প্রতিজ্ঞা করেছিলে এবং তোমাদের পশুশালার প্রথমজাত পশুদের নিয়ে এ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মাদের সমস্ত লোকদের নিয়ে সেই স্থানে এস| তোমাদের সন্তানদের, তোমাদের পরিচারকদের এবং তোমাদের শহ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বাসকারী লেবীয়দের নিয়ে এসো| (কারণ তোমাদের মধ্যে এই সমস্ত লেবীয়দের নিজেদের জমির কোনো অংশ 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ধিকার নেই|) তোমরা সেখানে প্রভু, তোমাদের ঈশ্বরের, উপস্থিতির সামনে সবার সাথে আনন্দ উপভোগ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সাবধান, য়ে কোন স্থান দেখলেই সেখানে তোমাদের হোমবলির নৈবেদ্য উত্সর্গ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তোমাদের পরিবারগোষ্ঠীর মধ্যে প্রভু তাঁর য়ে বিশেষ স্থান পছন্দ করবেন, কেবলমাত্র সেই স্থানেই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মবলির নৈবেদ্যসমুহ এবং অন্যান্য দ্রব্যসামগ্রী উত্সর্গ করো এবং আমি যা আদেশ করছি সেগুলোই পাল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তোমরা যেখানেই থাকো, তোমরা য়ে কোনও পশুদের, য়েমন কৃষ্ণসার এবং হরিণ হত্যা করতে পার এবং সে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তে পারো| তোমরা যতটা চাও সেই পরিমাণ মাংস তোমরা আহার করতে পার, য়ে পরিমাণ প্রভু তোমাদের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দেন| য়ে কোনোও ব্যক্তি এই মাংস খেতে পারে - লোকদের মধ্যে যারা শুচি এবং অশু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কিন্তু তোমরা অবশ্যই রক্ত খাবে না| ঠিক জলের মতোই রক্তটাকে তোমরা মাটিতে ঢেলে ফে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মরা যেখানে বাস করছ সেই স্থানে এই জিনিসগুলি অবশ্যই ভক্ষণ করবে না; য়েমন তোমাদের শস্যের এ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মাংশ, তোমাদের নতুন দ্রাক্ষারস এবং তেল, তোমাদের পশুপালের অথবা গবাদিপশুর প্রথমজাত পশুদের, য়ে কো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হার য়েটা তোমরা ঈশ্বরের কাছে প্রতিজ্ঞা করেছিলে, য়ে কোনও বিশেষ উপহারসামগ্রী যা তোমরা ঈশ্বরে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ত করেছ অথবা ঈশ্বরের জন্য সরিয়ে রাখা অন্যান্য য়ে কোনোও উপহারসামগ্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তোমরা অবশ্যই ঐ সমস্ত নৈবেদ্য কেবলমাত্র সেই স্থানেই আহার করবে যেখানে প্রভু, তোমাদের ঈশ্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স্থিতি থাকবে এবং সেই বিশেষ স্থানে, য়েটি প্রভু তোমাদের ঈশ্বর পছন্দ করবেন| তোমরা অবশ্যই সেই স্থা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বে এবং তোমাদের পুত্রদের, তোমাদের কন্যাদের, তোমাদের সমস্ত পরিচারকদের এবং তোমাদের শহরে বসবাস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বীয়দের সঙ্গে একত্রে আহার করবে| সেখানে তোমরা নিজেরা প্রভু, তোমাদের ঈশ্বরের, উপস্থিতির সামনে আনন্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উপভোগ করো| তোমরা য়ে জন্য কাজ করেছিলে, সেই জিনিসগুলোকে সেখানে উপভোগ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কিন্তু সাবধান, তোমরা সবসময়ই এই সমস্ত খাদ্যদ্রব্য লেবীয়দের সঙ্গে ভাগ করে নেবে| তোমরা যত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দেশে থাকবে, ততদিন পর্য়ন্ত তোমরা এ কাজ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প্রভু তোমাদের ঈশ্বর যখন তাঁর প্রতিশ্রুতি অনুসারে দেশের সীমা বিস্তার করবেন; সেই সময় তিনি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ম স্থাপনার্থে য়ে স্থানটি নির্বাচিত করেছেন তা থেকে তোমরা হয়তো অনেক দূরে বসবাস 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যদি এটি অনেক দূরে হয় এবং তোমরা মাংসের জন্য ক্ষুধার্ত হও তবে প্রভু তোমাদের যা দিয়েছেন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শুপাল থেকে তোমরা য়ে কোনো পশুকে হত্যা করতে পার| আমি তোমাদের য়ে আদেশ করেছি সেই ভাবেই এটি ক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শহরে এই মাংস যত ইচ্ছা তত খে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তোমরা য়েভাবে কৃষ্ণসার অথবা হরিণের মাংস খাও সেভাবেই তোমরা এই মাংস খেতে পার| শুচি বা অশুচি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 ব্যক্তিই তা খে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কিন্তু সাবধান, রক্ত খেও না, কারণ রক্তের মধ্যেই জীবনের অস্তিত্ব| তোমরা সেই মাংস কখনই খা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ক্ষণ পর্য়ন্ত তার মধ্যে প্রাণের অস্তিত্ব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রক্ত খেও না| জলের মতোই মাটির ওপরে রক্ত ঢেলে ফেলে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কাজেই রক্ত খেও না. প্রভুর দৃষ্টিতে যা ন্যায় সেই কাজগুলো করলে তোমাদের এবং তোমাদের উত্তরপুরুষ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ঙ্গল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মাদের পবিত্র উপহার এবং যদি তোমরা ঈশ্বরকে বিশেষ কিছু দেবে বলে মানত করে থাক, তাহলে তা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মাদের ঈশ্বরের, মনোনীত স্থানে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সেই জায়গায় তোমরা অবশ্যই তোমাদের হোমবলি উত্সর্গ করবে| তোমরা অবশ্যই প্রভু তোমাদের ঈশ্বরের বে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পরে তোমাদের হোমবলির মাংস এবং রক্ত উভয়ই উত্সর্গ করবে| তোমরা অবশ্যই তোমাদের প্রভু ঈশ্বরের বেদীর ও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ক্ত ঢালবে| এরপর তোমরা মাংস খে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আমি তোমাদের য়ে আদেশগুলো দিলাম সেগুলো মেনে চলার ব্যাপারে খুব সতর্ক থাকবে| প্রভু তোমাদের ঈশ্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খে যা ভাল এবং ন্যায় সেই কাজগুলি করলে তোমাদের এবং তোমাদের উত্তরপুরুষদের চিরদিন মঙ্গল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মরা য়ে দেশ অধিকার করতে যাচ্ছ সেই দেশের অধিবাসীদের প্রভু, তোমাদের ঈশ্বর, ধ্বংস করবেন, সু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ঐ সমস্ত অধিবাসীদের সেই দেশ থেকে বেরিয়ে য়েতে বাধ্য করে সেখানে 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তখন সাবধান, তোমাদের চোখের সামনে তাদের ধ্বংসের পর তাদের অনুকরণ করে ফাঁদে পড়ো না| সাবধা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যের জন্য ঐ সমস্ত মূর্ত্তির অন্বেষণ করো না, কখনও খোঁজ নিও না, ‘ঐ সমস্ত লোকরা ঐ দেবতাদের কিভা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জা করত, পাছে বল আমিও একইভাবে পূজা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সেই ভাবে তোমরা তোমাদের প্রভু, ঈশ্বরের, উপাসনা করো না| কারণ প্রভু য়েগুলো ঘৃণা করেন সেই সবরক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খারাপ কাজই ঐ সমস্ত লোকরা করে| কারণ তারা দেবতাদের কাছে বলি হিসেবে তাদের সন্তানদের পোড়া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আমি তোমাদের য়ে আদেশগুলো করলাম সেগুলো পালন করার ব্যাপারে তোমরা খুব সতর্ক হবে| আমি তোমাদের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ম সেগুলোর সঙ্গে কোনো কিছু য়োগ করো না এবং কোনো কিছু বাদও দিও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দ্বিতীয় বিবরণ : 12]]></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2026-10-20T07:53:33Z</dcterms:created>
  <dcterms:modified xsi:type="dcterms:W3CDTF">2026-10-20T07:53:33Z</dcterms:modified>
  <dc:title>দ্বিতীয় বিবরণ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