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ிருந்து குறைவுபட்டபோதும், ஒருவரையும் நான் வருத்தப்படுத்தவில்லை; மக்கெதோனியாவிலிருந்து வந்த சகோதரர் என் குறைவை நிறைவாக்கினார்கள், எவ்விதத்திலேயும் உங்களுக்குப் பாரமாயிராதபடிக்கு ஜாக்கிரதையாயிருந்தேன், இனிமேலும் ஜாக்கிரதையாயி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ிருந்து குறைவுபட்டபோதும், ஒருவரையும் நான் வருத்தப்படுத்தவில்லை; மக்கெதோனியாவிலிருந்து வந்த சகோதரர் என் குறைவை நிறைவாக்கினார்கள், எவ்விதத்திலேயும் உங்களுக்குப் பாரமாயிராதபடிக்கு ஜாக்கிரதையாயிருந்தேன், இனிமேலும் ஜாக்கிரதையாயிர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ிருந்து குறைவுபட்டபோதும், ஒருவரையும் நான் வருத்தப்படுத்தவில்லை; மக்கெதோனியாவிலிருந்து வந்த சகோதரர் என் குறைவை நிறைவாக்கினார்கள், எவ்விதத்திலேயும் உங்களுக்குப் பாரமாயிராதபடிக்கு ஜாக்கிரதையாயிருந்தேன், இனிமேலும் ஜாக்கிரதையாயிர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ாயாநாட்டின் திசைகளிலே இந்தப் புகழ்ச்சி என்னைவிட்டு நீங்குவதில்லையென்று என்னிலுள்ள கிறிஸ்துவினுடைய சத்தியத்தைக்கொண்டு 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ாயாநாட்டின் திசைகளிலே இந்தப் புகழ்ச்சி என்னைவிட்டு நீங்குவதில்லையென்று என்னிலுள்ள கிறிஸ்துவினுடைய சத்தியத்தைக்கொண்டு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ச் சொல்லவேண்டியதென்ன? நான் உங்களைச் சிநேகியாதபடியினாலேயோ? தேவன் அறி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ச் சொல்லவேண்டியதென்ன? நான் உங்களைச் சிநேகியாதபடியினாலேயோ? தேவன் அறி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எங்களை விரோதிக்கச் சமயந்தேடுகிறவர்களுக்குச் சமயம் கிடையாதபடிக்கு, தங்களைக்குறித்து மேன்மைபாராட்டுகிற காரியத்தில் அவர்கள் எங்களைப்போலக் காணப்படும்படி, நான் செய்வதையே இன்னும் செய்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எங்களை விரோதிக்கச் சமயந்தேடுகிறவர்களுக்குச் சமயம் கிடையாதபடிக்கு, தங்களைக்குறித்து மேன்மைபாராட்டுகிற காரியத்தில் அவர்கள் எங்களைப்போலக் காணப்படும்படி, நான் செய்வதையே இன்னும் செய்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எங்களை விரோதிக்கச் சமயந்தேடுகிறவர்களுக்குச் சமயம் கிடையாதபடிக்கு, தங்களைக்குறித்து மேன்மைபாராட்டுகிற காரியத்தில் அவர்கள் எங்களைப்போலக் காணப்படும்படி, நான் செய்வதையே இன்னும் செய்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ப்பட்டவர்கள் கள்ள அப்போஸ்தலர்கள், கபடமுள்ள வேலையாட்கள், கிறிஸ்துவினுடைய அப்போஸ்தலரின் வேஷத்தைத் தரித்துக்கொண்டவர்களாய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ப்பட்டவர்கள் கள்ள அப்போஸ்தலர்கள், கபடமுள்ள வேலையாட்கள், கிறிஸ்துவினுடைய அப்போஸ்தலரின் வேஷத்தைத் தரித்துக்கொண்டவர்களாயி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ு ஆச்சரியமல்ல, சாத்தானும் ஒளியின் தூதனுடைய வேஷத்தைத் தரித்துக்கொள்வான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ு ஆச்சரியமல்ல, சாத்தானும் ஒளியின் தூதனுடைய வேஷத்தைத் தரித்துக்கொள்வான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ுத்தியீனத்தை நீங்கள் சற்றே சகித்தால் நலமாயிருக்கும்; என்னைச் சகித்துமிருக்கிறீ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ுத்தியீனத்தை நீங்கள் சற்றே சகித்தால் நலமாயிருக்கும்; என்னைச் சகித்துமிருக்கிறீ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க் கற்புள்ள கன்னியாகக் கிறிஸ்து என்னும் ஒரே புருஷனுக்கு ஒப்புக்கொடுக்க நியமித்தபடியால், உங்களுக்காக தேவவைராக்கியமான வைராக்கியங்கொண்ட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க் கற்புள்ள கன்னியாகக் கிறிஸ்து என்னும் ஒரே புருஷனுக்கு ஒப்புக்கொடுக்க நியமித்தபடியால், உங்களுக்காக தேவவைராக்கியமான வைராக்கியங்கொண்ட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க் கற்புள்ள கன்னியாகக் கிறிஸ்து என்னும் ஒரே புருஷனுக்கு ஒப்புக்கொடுக்க நியமித்தபடியால், உங்களுக்காக தேவவைராக்கியமான வைராக்கியங்கொண்ட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அவனுடைய ஊழியக்காரரும் நீதியின் ஊழியக்காரருடைய வேஷத்தைத் தரித்துக்கொண்டால் அது ஆச்சரியமல்லவே; அவர்கள் முடிவு அவர்கள் கிரியைகளுக்குத்தக்கதா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அவனுடைய ஊழியக்காரரும் நீதியின் ஊழியக்காரருடைய வேஷத்தைத் தரித்துக்கொண்டால் அது ஆச்சரியமல்லவே; அவர்கள் முடிவு அவர்கள் கிரியைகளுக்குத்தக்கத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ிலும், சர்ப்பமானது தன்னுடைய தந்திரத்தினாலே ஏவாளை வஞ்சித்ததுபோல, உங்கள் மனதும் கிறிஸ்துவைப்பற்றிய உண்மையினின்று விலகும்படி கெடுக்கப்படுமோவென்று பயந்த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ிலும், சர்ப்பமானது தன்னுடைய தந்திரத்தினாலே ஏவாளை வஞ்சித்ததுபோல, உங்கள் மனதும் கிறிஸ்துவைப்பற்றிய உண்மையினின்று விலகும்படி கெடுக்கப்படுமோவென்று பயந்த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ேன்; ஒருவனும் என்னைப் புத்தியீனனென்று எண்ணவேண்டாம்; அப்படி எண்ணினால், நானும் சற்றே மேன்மைபாராட்டும்படி, என்னைப் புத்தியீனனைப்போலாகிலும் ஏற்றுக்கொள்ள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ேன்; ஒருவனும் என்னைப் புத்தியீனனென்று எண்ணவேண்டாம்; அப்படி எண்ணினால், நானும் சற்றே மேன்மைபாராட்டும்படி, என்னைப் புத்தியீனனைப்போலாகிலும் ஏற்றுக்கொள்ள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டியெனில், உங்களிடத்தில் வருகிறவன் நாங்கள் பிரசங்கியாத வேறொரு இயேசுவைப் பிரசங்கித்தானானால், அல்லது நீங்கள் பெற்றிராத வேறொரு ஆவியையும், நீங்கள் ஏற்றுக்கொள்ளாத வேறொரு சுவிசேஷத்தையும் பெற்றீர்களானால், நன்றாய்ச் சகித்திருப்பீர்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டியெனில், உங்களிடத்தில் வருகிறவன் நாங்கள் பிரசங்கியாத வேறொரு இயேசுவைப் பிரசங்கித்தானானால், அல்லது நீங்கள் பெற்றிராத வேறொரு ஆவியையும், நீங்கள் ஏற்றுக்கொள்ளாத வேறொரு சுவிசேஷத்தையும் பெற்றீர்களானால், நன்றாய்ச் சகித்திருப்பீர்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டியெனில், உங்களிடத்தில் வருகிறவன் நாங்கள் பிரசங்கியாத வேறொரு இயேசுவைப் பிரசங்கித்தானானால், அல்லது நீங்கள் பெற்றிராத வேறொரு ஆவியையும், நீங்கள் ஏற்றுக்கொள்ளாத வேறொரு சுவிசேஷத்தையும் பெற்றீர்களானால், நன்றாய்ச் சகித்திருப்பீர்கள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சொல்லுகிறது கர்த்தருக்கேற்றபடி சொல்லாமல், மேன்மைபாராட்டும் தைரியத்தினாலே புத்தியீனனைப்போலச் சொல்ல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சொல்லுகிறது கர்த்தருக்கேற்றபடி சொல்லாமல், மேன்மைபாராட்டும் தைரியத்தினாலே புத்தியீனனைப்போலச் சொல்ல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ா பிரதான அப்போஸ்தலரிலும், நான் ஒன்றிலும் குறைவுள்ளவனல்லவென்று எண்ண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ேகர் மாம்சத்திற்கேற்றபடி மேன்மைபாராட்டிக்கொள்ளுகையில், நானும் மேன்மைபாராட்ட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பேச்சிலே கல்லாதவனாயிருந்தாலும், அறிவிலே கல்லாதவனல்ல; எந்த விஷயத்திலும் எல்லாருக்கு முன்பாகவும் உங்களுக்குள்ளே நாங்கள் வெளிப்பட்டிருக்கிறோ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பேச்சிலே கல்லாதவனாயிருந்தாலும், அறிவிலே கல்லாதவனல்ல; எந்த விஷயத்திலும் எல்லாருக்கு முன்பாகவும் உங்களுக்குள்ளே நாங்கள் வெளிப்பட்டிருக்கிறோம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புத்தியுள்ளவர்களாயிருந்து புத்தியில்லாதவர்களைச் சந்தோஷமாய்ச் சகித்திருக்கிறீர்கள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உயர்த்தப்படும்படி நான் என்னைத்தானே தாழ்த்தி, தேவனுடைய சுவிசேஷத்தை இலவசமாய் உங்களுக்குப் பிரசங்கித்ததினாலே குற்றஞ்செய்தேன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உயர்த்தப்படும்படி நான் என்னைத்தானே தாழ்த்தி, தேவனுடைய சுவிசேஷத்தை இலவசமாய் உங்களுக்குப் பிரசங்கித்ததினாலே குற்றஞ்செய்தேன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உங்களைச் சிறையாக்கினாலும், ஒருவன் உங்களைப் பட்சித்தாலும், ஒருவன் உங்களைக் கைவசப்படுத்தினாலும், ஒருவன் தன்னை உயர்த்தினாலும், ஒருவன் உங்களை முகத்தில் அறைந்தாலும் சகித்திருக்கிறீர்கள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உங்களைச் சிறையாக்கினாலும், ஒருவன் உங்களைப் பட்சித்தாலும், ஒருவன் உங்களைக் கைவசப்படுத்தினாலும், ஒருவன் தன்னை உயர்த்தினாலும், ஒருவன் உங்களை முகத்தில் அறைந்தாலும் சகித்திருக்கிறீர்கள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உங்களைச் சிறையாக்கினாலும், ஒருவன் உங்களைப் பட்சித்தாலும், ஒருவன் உங்களைக் கைவசப்படுத்தினாலும், ஒருவன் தன்னை உயர்த்தினாலும், ஒருவன் உங்களை முகத்தில் அறைந்தாலும் சகித்திருக்கிறீர்க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ுக்கு ஊழியஞ்செய்யும்படிக்கு, மற்றச் சபைகளிடத்தில் சம்பளத்தைப்பெற்று, அவர்களைக் கொள்ளையிட்ட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பலவீனரானதுபோல, எங்களுக்கு வந்த கனவீனத்தைக்குறித்துப் பேசுகிறேன்; ஒருவன் எதிலே துணிவுள்ளவனாயிருக்கிறானோ அதிலே நானும் துணிவுள்ளவனாயிருக்கிறேன்; இப்படிப் புத்தியீனமாய்ப் பேச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பலவீனரானதுபோல, எங்களுக்கு வந்த கனவீனத்தைக்குறித்துப் பேசுகிறேன்; ஒருவன் எதிலே துணிவுள்ளவனாயிருக்கிறானோ அதிலே நானும் துணிவுள்ளவனாயிருக்கிறேன்; இப்படிப் புத்தியீனமாய்ப் பேச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பலவீனரானதுபோல, எங்களுக்கு வந்த கனவீனத்தைக்குறித்துப் பேசுகிறேன்; ஒருவன் எதிலே துணிவுள்ளவனாயிருக்கிறானோ அதிலே நானும் துணிவுள்ளவனாயிருக்கிறேன்; இப்படிப் புத்தியீனமாய்ப் பேச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ிரெயரா? நானும் எபிரெயன்; அவர்கள் இஸ்ரவேலரா? நானும் இஸ்ரவேலன்; அவர்கள் ஆபிரகாமின் சந்ததியாரா? நானும் ஆபிரகாமின் சந்ததிய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ிரெயரா? நானும் எபிரெயன்; அவர்கள் இஸ்ரவேலரா? நானும் இஸ்ரவேலன்; அவர்கள் ஆபிரகாமின் சந்ததியாரா? நானும் ஆபிரகாமின் சந்ததிய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கிறிஸ்துவின் ஊழியக்காரரா? நான் அதிகம்; புத்தியீனமாய்ப் பேசுகிறேன்; நான் அதிகமாய்ப் பிரயாசப்பட்டவன், அதிகமாய் அடிபட்டவன், அதிகமாய்க் காவல்களில் வைக்கப்பட்டவன், அநேகந்தரம் மரண அவதியில் அகப்பட்டவ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கிறிஸ்துவின் ஊழியக்காரரா? நான் அதிகம்; புத்தியீனமாய்ப் பேசுகிறேன்; நான் அதிகமாய்ப் பிரயாசப்பட்டவன், அதிகமாய் அடிபட்டவன், அதிகமாய்க் காவல்களில் வைக்கப்பட்டவன், அநேகந்தரம் மரண அவதியில் அகப்பட்டவ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கிறிஸ்துவின் ஊழியக்காரரா? நான் அதிகம்; புத்தியீனமாய்ப் பேசுகிறேன்; நான் அதிகமாய்ப் பிரயாசப்பட்டவன், அதிகமாய் அடிபட்டவன், அதிகமாய்க் காவல்களில் வைக்கப்பட்டவன், அநேகந்தரம் மரண அவதியில் அகப்பட்டவ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ர்களால் ஒன்றுகுறைய நாற்பதடியாக ஐந்துதரம் அடிபட்டேன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ுதரம் மிலாறுகளால் அடிபட்டேன், ஒருதரம் கல்லெறியுண்டேன், மூன்றுதரம் கப்பற்சேதத்தில் இருந்தேன், கடலிலே ஒரு இராப்பகல் முழுவதும் போக்கின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ுதரம் மிலாறுகளால் அடிபட்டேன், ஒருதரம் கல்லெறியுண்டேன், மூன்றுதரம் கப்பற்சேதத்தில் இருந்தேன், கடலிலே ஒரு இராப்பகல் முழுவதும் போக்கின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ந்தரம் பிரயாணம்பண்ணினேன்; ஆறுகளால் வந்த மோசங்களிலும், கள்ளரால் வந்த மோசங்களிலும், என் சுயஜனங்களால் வந்த மோசங்களிலும், அந்நிய ஜனங்களால் வந்த மோசங்களிலும், பட்டணங்களில் உண்டான மோசங்களிலும், வனாந்தரத்தில் உண்டான மோசங்களிலும், சமுத்திரத்தில் உண்டான மோசங்களிலும், கள்ளச்சகோதரரிடத்தில் உண்டான மோசங்களிலும்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ந்தரம் பிரயாணம்பண்ணினேன்; ஆறுகளால் வந்த மோசங்களிலும், கள்ளரால் வந்த மோசங்களிலும், என் சுயஜனங்களால் வந்த மோசங்களிலும், அந்நிய ஜனங்களால் வந்த மோசங்களிலும், பட்டணங்களில் உண்டான மோசங்களிலும், வனாந்தரத்தில் உண்டான மோசங்களிலும், சமுத்திரத்தில் உண்டான மோசங்களிலும், கள்ளச்சகோதரரிடத்தில் உண்டான மோசங்களிலும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ந்தரம் பிரயாணம்பண்ணினேன்; ஆறுகளால் வந்த மோசங்களிலும், கள்ளரால் வந்த மோசங்களிலும், என் சுயஜனங்களால் வந்த மோசங்களிலும், அந்நிய ஜனங்களால் வந்த மோசங்களிலும், பட்டணங்களில் உண்டான மோசங்களிலும், வனாந்தரத்தில் உண்டான மோசங்களிலும், சமுத்திரத்தில் உண்டான மோசங்களிலும், கள்ளச்சகோதரரிடத்தில் உண்டான மோசங்களிலும்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ந்தரம் பிரயாணம்பண்ணினேன்; ஆறுகளால் வந்த மோசங்களிலும், கள்ளரால் வந்த மோசங்களிலும், என் சுயஜனங்களால் வந்த மோசங்களிலும், அந்நிய ஜனங்களால் வந்த மோசங்களிலும், பட்டணங்களில் உண்டான மோசங்களிலும், வனாந்தரத்தில் உண்டான மோசங்களிலும், சமுத்திரத்தில் உண்டான மோசங்களிலும், கள்ளச்சகோதரரிடத்தில் உண்டான மோசங்களிலும்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ரயாசத்திலும், வருத்தத்திலும், அநேகமுறை கண்விழிப்புகளிலும், பசியிலும் தாகத்திலும், அநேகமுறை உபவாசங்களிலும், குளிரிலும், நிர்வாணத்திலும் இருந்த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ரயாசத்திலும், வருத்தத்திலும், அநேகமுறை கண்விழிப்புகளிலும், பசியிலும் தாகத்திலும், அநேகமுறை உபவாசங்களிலும், குளிரிலும், நிர்வாணத்திலும் இருந்த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 முதலானவைகளையல்லாமல், எல்லாச் சபைகளைக்குறித்தும் உண்டாயிருக்கிற கவலை என்னை நாள்தோறும் நெருக்கு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 முதலானவைகளையல்லாமல், எல்லாச் சபைகளைக்குறித்தும் உண்டாயிருக்கிற கவலை என்னை நாள்தோறும் நெருக்குகிற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ன் பலவீனனானால் நானும் பலவீனனாகிறதில்லையோ? ஒருவன் இடறினால் என் மனம் எரியாதிருக்குமோ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ன் பலவீனனானால் நானும் பலவீனனாகிறதில்லையோ? ஒருவன் இடறினால் என் மனம் எரியாதிருக்குமோ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மேன்மைபாராட்டவேண்டுமானால், என் பலவீனத்திற்கடுத்தவைகளைக் குறித்து மேன்மைபாராட்டுவ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றென்றைக்கும் ஸ்தோத்திரிக்கப்பட்ட தேவனும், நம்முடைய கர்த்தராகிய இயேசுகிறிஸ்துவின் பிதாவுமானவர் நான் பொய் சொல்லுகிறதில்லையென்று அறிவ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றென்றைக்கும் ஸ்தோத்திரிக்கப்பட்ட தேவனும், நம்முடைய கர்த்தராகிய இயேசுகிறிஸ்துவின் பிதாவுமானவர் நான் பொய் சொல்லுகிறதில்லையென்று அறிவ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ஸ்குபட்டணத்து அரேத்தா ராஜாவினுடைய சேனைத்தலைவன் என்னைப் பிடிக்கவேண்டுமென்று தமஸ்கருடைய பட்டணத்தைக் காவல்வைத்துக் காத்தான்;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ஸ்குபட்டணத்து அரேத்தா ராஜாவினுடைய சேனைத்தலைவன் என்னைப் பிடிக்கவேண்டுமென்று தமஸ்கருடைய பட்டணத்தைக் காவல்வைத்துக் காத்தான்;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நான் கூடையிலே வைக்கப்பட்டு, ஜன்னலிலிருந்து மதில்வழியாய் இறக்கிவிடப்பட்டு, அவனுடைய கைக்குத் தப்பின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நான் கூடையிலே வைக்கப்பட்டு, ஜன்னலிலிருந்து மதில்வழியாய் இறக்கிவிடப்பட்டு, அவனுடைய கைக்குத் தப்பி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5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્યારે હું તમારી સાથે હતો ત્યારે મારે જે કોઈ વસ્તુ જોઈતી હતી, તો મેં તેનો તમારા પર કોઈ બો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્યો ન હતો. મકદોનિયાથી આવેલા બંધુઓએ મારે જે જોઈતું હતું, તે બધુંજ મને આપ્યું. તમારા પર બોજારૂપ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જાતને બનવા દીઘી નથી. અને હું કદી તમને બોજારૂપ બન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ખાયાની કોઈ પણ વ્યક્તિ આ વિષે બડાઈ મારતા મને રોકી શકશે નહિ. મારામાંના ખ્રિસ્તના સત્ય વડે આમ ક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હું શા માટે તમને બોજારુંપ ન બન્યો? તમને પ્રેમ નથી કરતો એટલા માટે એમ તમે માનો છો? ના.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ે છે કે હું તમને પ્રેમ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અત્યારે હું જે કરું છું તે કરવાનું હું ચાલું રાખીશ કારણ કે પેલા લોકોને બડાઈ મારવાનું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ે નથી આપવું. તેઓને તેમ કહેવું ગમશે કે જે કાર્ય માટે તેઓ બડાઈ મારે છે તે કાર્ય અમારા કાર્ય જેવુ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 લોકો સાચા પ્રેરિતો નથી. તેઓ અસત્ય બોલનાર કાર્યકરો છે. અને તેઓ તેમના પોતામાં પરિવર્તન લાવ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જેથી લોકો માને કે તેઓ ખ્રિસ્તના પ્રેરિત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નાથી અમને આશ્ચર્ય નથી થતું. શા માટે? શેતાન પણ વેશ બદલે છે, જેથી લોકો વિચારે કે તે પ્રકાશ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ત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ું આશા રાખું છું કે થોડી મૂર્ખતા દર્શાવું તો પણ તમે મારી સાથે ધીરજ રાખશો. પરંતુ તમે મા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યારનીચે ધીરજ રાખ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ને તમારી ઈર્ષા આવે છે અને આ તે ઈર્ષા છે જે દેવ તરફથી આવી છે. મેં તમને ખ્રિસ્તને સમર્પિત કર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 આપ્યું હતું. તમારો પતિ માત્ર ખ્રિસ્ત જ હોવો જોઈએ. હું તમને ખ્રિસ્તને સમર્પિત કરવા માંગુ 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પવિત્ર કુમારિકા તરી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્યારે શેતાનના સેવકો સાચા સેવકો દેખાવાનો પ્રયત્ન કરે છે તેથી અમને આશ્ચર્ય થતું નથી, પરંતુ અં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ા કરેલા કામ પ્રમાણે તેઓને શિક્ષા મ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મને ભય છે કે તમારું મન તમને તમારા ખ્રિસ્ત પ્રત્યેના સાચા અને શુદ્ધ અનુસરણથી દૂર ઘસડી જશ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સર્પે હવાની સાથે દુષ્ટ રીતે કપટ કર્યુ હતું અને છેત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તમને ફરીથી કહું છું: કોઈ વ્યક્તિએ એમ માનવું ન જોઈએ કે હું મૂર્ખ છું. પરંતુ જો તમે મને મૂર્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ારતા હો તો, તમે જે રીતે મૂર્ખને આપનાવો છો એ રીતે તમે મને અપનાવો. જેથી હું પણ થોડી બડાઈ મારી 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જે કોઈ તમારી પાસે આવે અમે આપ્યો છે તેના કરતા જુદો ઉપદેશ તમને ખ્રિસ્ત વિષે આપે તેની સાથ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ા ધીરજવાન છો. એ આત્મા અને સુવાર્તાને સ્વીકારવા તમે ઘણા તત્પર છો પણ એ આત્મા અને સુવાર્તા અમ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ા છે તેનાથી ઘણા જુદા છે. તેથી તમારે મારી સાથે ધીરજ રાખ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બડાઈ મારું છું, કારણ કે મને મારા વિષે ખાતરી છે. પરંતુ પ્રભુ જે રીતે વાત કરે થે રીતે હું વ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ો નથી. હું મૂર્ખની જેમ બડાશ મા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નથી માનતો કે તે “મહાન પ્રેરિતો” મારાથી વધુ સાર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દુનિયામાં ઘણા લોકો તેમના જીવન વિષે બડાશ મારે છે. જેથી હું પણ બડાશ મા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સાચું છે કે હું એક કેળવાયેલો વક્તા નથી. પરંતુ મારી પાસે જ્ઞાન છે. અમે તમને દરેક રીતે આ સ્પ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તાવ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ે શાણા છો, તેથી હર્ષસહિત મૂર્ખાઓ સાથે તમે ધીરજ ઘ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ોઈ પણ પ્રકારના વળતર વગર મેં તમને દેવની સુવાર્તા પ્રગટ કરી. તમને મહત્વ આપવા હું નમ્ર બન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માનો છો કે તે ખોટું હત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ું જાણું છું કે, તમે ધીરજવાન છો, કારણ કે જે માણસ તમને અમુક વસ્તુ કરવાની ફરજ પાડે છે અને ત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ભ લે છે. તેની સાથે પણ તમે ધીરજ ધરો છો. જે વ્યક્તિ તમને છેતરે, અથવા જે એમ માને કે તે તમારા ક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ો છે અથવા તમને મોંઢાં પર મારે તેની સાથે પણ તમે ધીરજવાન છ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ેં બીજી મંડળીઓ પાસેથી વળતર સ્વીકાર્યુ છે. મે તેમના નાણાં લીધા કે જેથી હું તમારી સેવા કરી 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ારે માટે આમ કહેવું શરમજનક છે, પરંતુ આવી વસ્તુ તમારી સાથે કરવા માટે અમે ઘણા જ “નિર્બળ”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જો કોઈ વ્યક્તિ બડાઈ મારવામાં બહાદુર હોઈ શકે, તો હું પણ બહાદુર બનીશ અને બડાશ મારીશ. (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ર્ખની જેમ બોલું છું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શું પેલા લોકો યહૂદિ છે? હું પણ છું. શું તેઓ ઈસ્રાએલી છે? હું પણ છું. શું તેઓ ઈબ્રાહિમના કુટુંબ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 હું પણ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શું તે લોકો ખ્રિસ્તની સેવા કરે છે? હું તેની વધારે સેવા કરું છું. (હું આમ બોલવામાં ઘેલો છું.)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ેલા લોકો કરતાં વધારે સખત પરિશ્રમ કર્યો છે. ધણીવાર હું જેલમાં પૂરાયો છું. હું ઘણો માર ખાઈને ઘાયલ થ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હું ધણીવાર લગભગ મૃતઃપ્રાય બન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ાંચવાર યહૂદિ લોકોએ 39 કોરડા મારવાની સજા મને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્રણ વખત મેં લોખંડના સળિયાથી માર ખાધો. એકવાર પથ્થરોથી મને મારવામાં આવ્યો હતો. ત્રણ વખત હું એ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ાણોમાં હતો જે તૂટી પડ્યા, અને એક વખત આખી રાત અને પછીનો દિવસ મેં દરિયામાં ગાળ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ેં ઘણીવાર મુસાફરી કરી છે. અને હું નદીઓ, લૂંટારાઓ અને મારા પોતાના લોકો દ્વારા ભયમાં મૂકા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એવા લોકો દ્વારા પણ ભયમાં મૂકાયો છું. જેઓ બિનયહૂદિ છે. હૂં શહેરોમાં, જ્યાં માનવ વસતો નથી ત્ય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દરિયામાં પણ ભયમાં મૂકાયો છું. અને જે લોકો એમ કહે કે તેઓ મારા ભાઈઓ છે પણ ખરેખર ન હોય તેમના થકી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યમાં મૂકા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મેં સખત અને થકવી નાખનાર કામો કર્યા છે, અને ધણીવાર હું સૂતો પણ નથી. હું ધણીવાર ભુખ્યો અને તરસ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ો છું. ધણીવાર હું ઠંડીથી પીડાયો છું અને વસ્ત્રહીન રહ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અને બીજી ઘણી સમસ્યાઓ છે. તેમાંની એક તે મારે બધી મંડળીઓની સંભાળ રાખવાની તે છે. દરરોજ હું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ષે ચિંતીત રહ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્યારે અન્ય વ્યક્તિ શીથિલ બને છે ત્યારે હું પણ શીથિલ બનું છું. જ્યારે અન્ય વ્યક્તિ પાપ તરફ દોર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્યારે અંદરથી હું બળુ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જો મારે બડાઈ મારવી જ હોય તો, હું એ વસ્તુની બડાઈ મારીશ જે બતાવે છે કે હું નિર્બળ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દેવ જાણે છે કે હું ખોટું નથી બોલતો. તે પ્રભુ ઈસુ ખ્રિસ્તનો દેવ અને પિતા છે, અને સદાકાળ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ુત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જ્યારે હું દમસ્કમાં હતો, ત્યારે અરિતાસ રાજાનો હાકેમ મને કેદ કરવા માંગતો હતો. તેથી શહેરની આજુબાજ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રક્ષકો ગોઠ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રંતુ કેટલાએક મિત્રોએ મને ટોપલામાં મૂક્યો અને પછી તે ટોપલો તેમણે દિવાલના બાકામાંથી મને ની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ાર્યો. અને તે રીતે હું હાકેમથી બચ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2026-10-21T06:30:30Z</dcterms:created>
  <dcterms:modified xsi:type="dcterms:W3CDTF">2026-10-21T06:30:30Z</dcterms:modified>
  <dc:title>૨ કરિંથીઓને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